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02" r:id="rId2"/>
    <p:sldId id="270" r:id="rId3"/>
    <p:sldId id="271" r:id="rId4"/>
    <p:sldId id="305" r:id="rId5"/>
    <p:sldId id="274" r:id="rId6"/>
    <p:sldId id="303" r:id="rId7"/>
    <p:sldId id="304" r:id="rId8"/>
    <p:sldId id="280" r:id="rId9"/>
    <p:sldId id="281" r:id="rId10"/>
    <p:sldId id="275" r:id="rId11"/>
    <p:sldId id="291" r:id="rId12"/>
    <p:sldId id="298" r:id="rId13"/>
    <p:sldId id="282" r:id="rId14"/>
    <p:sldId id="283" r:id="rId15"/>
    <p:sldId id="287" r:id="rId16"/>
    <p:sldId id="288" r:id="rId17"/>
    <p:sldId id="294" r:id="rId18"/>
    <p:sldId id="309" r:id="rId19"/>
    <p:sldId id="310" r:id="rId20"/>
    <p:sldId id="293" r:id="rId21"/>
    <p:sldId id="286" r:id="rId22"/>
    <p:sldId id="289" r:id="rId23"/>
    <p:sldId id="290" r:id="rId24"/>
    <p:sldId id="296" r:id="rId25"/>
    <p:sldId id="295" r:id="rId26"/>
    <p:sldId id="277" r:id="rId27"/>
    <p:sldId id="301" r:id="rId28"/>
    <p:sldId id="300" r:id="rId29"/>
    <p:sldId id="307" r:id="rId30"/>
    <p:sldId id="306" r:id="rId31"/>
    <p:sldId id="308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5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2E9357-4098-4EF0-BAFB-CB1A7DFF189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90483F-5A06-4CA1-936A-4CAF6AD16C17}">
      <dgm:prSet/>
      <dgm:spPr/>
      <dgm:t>
        <a:bodyPr/>
        <a:lstStyle/>
        <a:p>
          <a:r>
            <a:rPr lang="es-CO"/>
            <a:t>ls: Lista archivos</a:t>
          </a:r>
          <a:endParaRPr lang="en-US"/>
        </a:p>
      </dgm:t>
    </dgm:pt>
    <dgm:pt modelId="{4524273F-D349-42E7-B0A2-6731E038FBE6}" type="parTrans" cxnId="{4B3FEC58-3854-4ACA-9CED-827E8D17AF09}">
      <dgm:prSet/>
      <dgm:spPr/>
      <dgm:t>
        <a:bodyPr/>
        <a:lstStyle/>
        <a:p>
          <a:endParaRPr lang="en-US"/>
        </a:p>
      </dgm:t>
    </dgm:pt>
    <dgm:pt modelId="{40F30E4B-5306-408B-A19C-828CEE2809AC}" type="sibTrans" cxnId="{4B3FEC58-3854-4ACA-9CED-827E8D17AF09}">
      <dgm:prSet/>
      <dgm:spPr/>
      <dgm:t>
        <a:bodyPr/>
        <a:lstStyle/>
        <a:p>
          <a:endParaRPr lang="en-US"/>
        </a:p>
      </dgm:t>
    </dgm:pt>
    <dgm:pt modelId="{CA37686B-7EF4-4FBD-ABFA-C74A19DE0384}">
      <dgm:prSet/>
      <dgm:spPr/>
      <dgm:t>
        <a:bodyPr/>
        <a:lstStyle/>
        <a:p>
          <a:r>
            <a:rPr lang="es-CO"/>
            <a:t>cat / less:  Lista el contenido de un archivo</a:t>
          </a:r>
          <a:endParaRPr lang="en-US"/>
        </a:p>
      </dgm:t>
    </dgm:pt>
    <dgm:pt modelId="{3AA76867-69A5-4C5B-8B44-5518B624BC46}" type="parTrans" cxnId="{C2301EF0-DDFC-4735-B672-03ACB06402E9}">
      <dgm:prSet/>
      <dgm:spPr/>
      <dgm:t>
        <a:bodyPr/>
        <a:lstStyle/>
        <a:p>
          <a:endParaRPr lang="en-US"/>
        </a:p>
      </dgm:t>
    </dgm:pt>
    <dgm:pt modelId="{F09143C7-C243-46E5-891C-2427BA5A0DC8}" type="sibTrans" cxnId="{C2301EF0-DDFC-4735-B672-03ACB06402E9}">
      <dgm:prSet/>
      <dgm:spPr/>
      <dgm:t>
        <a:bodyPr/>
        <a:lstStyle/>
        <a:p>
          <a:endParaRPr lang="en-US"/>
        </a:p>
      </dgm:t>
    </dgm:pt>
    <dgm:pt modelId="{5E39C112-7C88-4DE8-AC3E-FA2FF7860637}">
      <dgm:prSet/>
      <dgm:spPr/>
      <dgm:t>
        <a:bodyPr/>
        <a:lstStyle/>
        <a:p>
          <a:r>
            <a:rPr lang="es-CO"/>
            <a:t>vim: Editor de texto</a:t>
          </a:r>
          <a:endParaRPr lang="en-US"/>
        </a:p>
      </dgm:t>
    </dgm:pt>
    <dgm:pt modelId="{C5D5646D-7D20-415F-8774-2586E55DAAC1}" type="parTrans" cxnId="{51CB3747-7341-4566-B96E-4EF0D7D679B0}">
      <dgm:prSet/>
      <dgm:spPr/>
      <dgm:t>
        <a:bodyPr/>
        <a:lstStyle/>
        <a:p>
          <a:endParaRPr lang="en-US"/>
        </a:p>
      </dgm:t>
    </dgm:pt>
    <dgm:pt modelId="{F03D5307-6F59-40BE-ACE3-AE545C5C534D}" type="sibTrans" cxnId="{51CB3747-7341-4566-B96E-4EF0D7D679B0}">
      <dgm:prSet/>
      <dgm:spPr/>
      <dgm:t>
        <a:bodyPr/>
        <a:lstStyle/>
        <a:p>
          <a:endParaRPr lang="en-US"/>
        </a:p>
      </dgm:t>
    </dgm:pt>
    <dgm:pt modelId="{AB995F54-7C18-40BD-93EA-EC40FE78117C}">
      <dgm:prSet/>
      <dgm:spPr/>
      <dgm:t>
        <a:bodyPr/>
        <a:lstStyle/>
        <a:p>
          <a:r>
            <a:rPr lang="es-CO"/>
            <a:t>pwd: Directorio actual </a:t>
          </a:r>
          <a:endParaRPr lang="en-US"/>
        </a:p>
      </dgm:t>
    </dgm:pt>
    <dgm:pt modelId="{637DD354-B470-4F76-8214-942587BA880E}" type="parTrans" cxnId="{CC1FFF97-875B-4010-A022-4A03CF02B635}">
      <dgm:prSet/>
      <dgm:spPr/>
      <dgm:t>
        <a:bodyPr/>
        <a:lstStyle/>
        <a:p>
          <a:endParaRPr lang="en-US"/>
        </a:p>
      </dgm:t>
    </dgm:pt>
    <dgm:pt modelId="{6302EC1E-7529-457B-921E-8C5872ECBC1D}" type="sibTrans" cxnId="{CC1FFF97-875B-4010-A022-4A03CF02B635}">
      <dgm:prSet/>
      <dgm:spPr/>
      <dgm:t>
        <a:bodyPr/>
        <a:lstStyle/>
        <a:p>
          <a:endParaRPr lang="en-US"/>
        </a:p>
      </dgm:t>
    </dgm:pt>
    <dgm:pt modelId="{BEDCDF85-3CE0-478B-B558-C1B70FA5630A}">
      <dgm:prSet/>
      <dgm:spPr/>
      <dgm:t>
        <a:bodyPr/>
        <a:lstStyle/>
        <a:p>
          <a:r>
            <a:rPr lang="es-CO"/>
            <a:t>cd: Navega entre directorios</a:t>
          </a:r>
          <a:endParaRPr lang="en-US"/>
        </a:p>
      </dgm:t>
    </dgm:pt>
    <dgm:pt modelId="{2463C07E-3C37-4C9B-B556-854724569F15}" type="parTrans" cxnId="{6F539AC7-7610-4ABB-B59A-143DC737C509}">
      <dgm:prSet/>
      <dgm:spPr/>
      <dgm:t>
        <a:bodyPr/>
        <a:lstStyle/>
        <a:p>
          <a:endParaRPr lang="en-US"/>
        </a:p>
      </dgm:t>
    </dgm:pt>
    <dgm:pt modelId="{FB5700F4-5414-4C79-998E-893EC3D2FFDD}" type="sibTrans" cxnId="{6F539AC7-7610-4ABB-B59A-143DC737C509}">
      <dgm:prSet/>
      <dgm:spPr/>
      <dgm:t>
        <a:bodyPr/>
        <a:lstStyle/>
        <a:p>
          <a:endParaRPr lang="en-US"/>
        </a:p>
      </dgm:t>
    </dgm:pt>
    <dgm:pt modelId="{71E9E9EA-4E53-449E-A10F-8976D774AEAB}">
      <dgm:prSet/>
      <dgm:spPr/>
      <dgm:t>
        <a:bodyPr/>
        <a:lstStyle/>
        <a:p>
          <a:r>
            <a:rPr lang="es-CO" dirty="0"/>
            <a:t>~: Home</a:t>
          </a:r>
          <a:endParaRPr lang="en-US" dirty="0"/>
        </a:p>
      </dgm:t>
    </dgm:pt>
    <dgm:pt modelId="{8D26C487-BC76-476F-9B56-249DA1E84B24}" type="parTrans" cxnId="{8B157979-AB74-40D5-B97D-E34BE98DFC1F}">
      <dgm:prSet/>
      <dgm:spPr/>
      <dgm:t>
        <a:bodyPr/>
        <a:lstStyle/>
        <a:p>
          <a:endParaRPr lang="en-US"/>
        </a:p>
      </dgm:t>
    </dgm:pt>
    <dgm:pt modelId="{E7C4D4B9-D7EC-4D72-ACB0-D82783BB0D4C}" type="sibTrans" cxnId="{8B157979-AB74-40D5-B97D-E34BE98DFC1F}">
      <dgm:prSet/>
      <dgm:spPr/>
      <dgm:t>
        <a:bodyPr/>
        <a:lstStyle/>
        <a:p>
          <a:endParaRPr lang="en-US"/>
        </a:p>
      </dgm:t>
    </dgm:pt>
    <dgm:pt modelId="{12416717-039A-CB4D-92D5-D2EDE69389E4}">
      <dgm:prSet/>
      <dgm:spPr/>
      <dgm:t>
        <a:bodyPr/>
        <a:lstStyle/>
        <a:p>
          <a:r>
            <a:rPr lang="en-US" dirty="0"/>
            <a:t>touch: </a:t>
          </a:r>
          <a:r>
            <a:rPr lang="en-US" dirty="0" err="1"/>
            <a:t>Crear</a:t>
          </a:r>
          <a:r>
            <a:rPr lang="en-US" dirty="0"/>
            <a:t> </a:t>
          </a:r>
          <a:r>
            <a:rPr lang="en-US" dirty="0" err="1"/>
            <a:t>archivo</a:t>
          </a:r>
          <a:r>
            <a:rPr lang="en-US" dirty="0"/>
            <a:t> </a:t>
          </a:r>
          <a:r>
            <a:rPr lang="en-US" dirty="0" err="1"/>
            <a:t>si</a:t>
          </a:r>
          <a:r>
            <a:rPr lang="en-US" dirty="0"/>
            <a:t> no </a:t>
          </a:r>
          <a:r>
            <a:rPr lang="en-US" dirty="0" err="1"/>
            <a:t>existe</a:t>
          </a:r>
          <a:endParaRPr lang="en-US" dirty="0"/>
        </a:p>
      </dgm:t>
    </dgm:pt>
    <dgm:pt modelId="{5DED8B6B-348E-664F-B5FE-8A197DC38580}" type="parTrans" cxnId="{394CBDA2-0C3F-9145-A1AE-A89B5F5CF315}">
      <dgm:prSet/>
      <dgm:spPr/>
      <dgm:t>
        <a:bodyPr/>
        <a:lstStyle/>
        <a:p>
          <a:endParaRPr lang="es-MX"/>
        </a:p>
      </dgm:t>
    </dgm:pt>
    <dgm:pt modelId="{A7B7BEF8-B83A-DC44-8EBB-3A436C235CD4}" type="sibTrans" cxnId="{394CBDA2-0C3F-9145-A1AE-A89B5F5CF315}">
      <dgm:prSet/>
      <dgm:spPr/>
      <dgm:t>
        <a:bodyPr/>
        <a:lstStyle/>
        <a:p>
          <a:endParaRPr lang="es-MX"/>
        </a:p>
      </dgm:t>
    </dgm:pt>
    <dgm:pt modelId="{2C4EB2E5-2423-2C4D-98DC-4A0E8A92FA42}" type="pres">
      <dgm:prSet presAssocID="{E82E9357-4098-4EF0-BAFB-CB1A7DFF1899}" presName="vert0" presStyleCnt="0">
        <dgm:presLayoutVars>
          <dgm:dir/>
          <dgm:animOne val="branch"/>
          <dgm:animLvl val="lvl"/>
        </dgm:presLayoutVars>
      </dgm:prSet>
      <dgm:spPr/>
    </dgm:pt>
    <dgm:pt modelId="{C214AB89-65A3-A74D-B523-3E07DDEDBBD9}" type="pres">
      <dgm:prSet presAssocID="{A790483F-5A06-4CA1-936A-4CAF6AD16C17}" presName="thickLine" presStyleLbl="alignNode1" presStyleIdx="0" presStyleCnt="7"/>
      <dgm:spPr/>
    </dgm:pt>
    <dgm:pt modelId="{66BBE190-7098-8141-BEAD-A7AFAA7A158F}" type="pres">
      <dgm:prSet presAssocID="{A790483F-5A06-4CA1-936A-4CAF6AD16C17}" presName="horz1" presStyleCnt="0"/>
      <dgm:spPr/>
    </dgm:pt>
    <dgm:pt modelId="{C1617FEA-DFF2-9D4F-B414-C666F46C0296}" type="pres">
      <dgm:prSet presAssocID="{A790483F-5A06-4CA1-936A-4CAF6AD16C17}" presName="tx1" presStyleLbl="revTx" presStyleIdx="0" presStyleCnt="7"/>
      <dgm:spPr/>
    </dgm:pt>
    <dgm:pt modelId="{7F257204-CA5C-E843-A6BA-E4527F09485B}" type="pres">
      <dgm:prSet presAssocID="{A790483F-5A06-4CA1-936A-4CAF6AD16C17}" presName="vert1" presStyleCnt="0"/>
      <dgm:spPr/>
    </dgm:pt>
    <dgm:pt modelId="{DD6B91F5-1ABD-8846-A1C4-C54762704ECC}" type="pres">
      <dgm:prSet presAssocID="{CA37686B-7EF4-4FBD-ABFA-C74A19DE0384}" presName="thickLine" presStyleLbl="alignNode1" presStyleIdx="1" presStyleCnt="7"/>
      <dgm:spPr/>
    </dgm:pt>
    <dgm:pt modelId="{7A9FCF70-B334-3043-AC96-ED349EF703DE}" type="pres">
      <dgm:prSet presAssocID="{CA37686B-7EF4-4FBD-ABFA-C74A19DE0384}" presName="horz1" presStyleCnt="0"/>
      <dgm:spPr/>
    </dgm:pt>
    <dgm:pt modelId="{F2D82552-D8EE-894D-B67A-EEA28A495B3D}" type="pres">
      <dgm:prSet presAssocID="{CA37686B-7EF4-4FBD-ABFA-C74A19DE0384}" presName="tx1" presStyleLbl="revTx" presStyleIdx="1" presStyleCnt="7"/>
      <dgm:spPr/>
    </dgm:pt>
    <dgm:pt modelId="{FD0BB3EE-1062-A840-B288-AEFFD5D2311A}" type="pres">
      <dgm:prSet presAssocID="{CA37686B-7EF4-4FBD-ABFA-C74A19DE0384}" presName="vert1" presStyleCnt="0"/>
      <dgm:spPr/>
    </dgm:pt>
    <dgm:pt modelId="{6D0231DD-0CA8-544A-816A-D9EFFCC35911}" type="pres">
      <dgm:prSet presAssocID="{5E39C112-7C88-4DE8-AC3E-FA2FF7860637}" presName="thickLine" presStyleLbl="alignNode1" presStyleIdx="2" presStyleCnt="7"/>
      <dgm:spPr/>
    </dgm:pt>
    <dgm:pt modelId="{DF13746B-5E8F-F644-B3B0-A41B7373348E}" type="pres">
      <dgm:prSet presAssocID="{5E39C112-7C88-4DE8-AC3E-FA2FF7860637}" presName="horz1" presStyleCnt="0"/>
      <dgm:spPr/>
    </dgm:pt>
    <dgm:pt modelId="{4EE9C0FF-1007-7645-81A8-400D1896D933}" type="pres">
      <dgm:prSet presAssocID="{5E39C112-7C88-4DE8-AC3E-FA2FF7860637}" presName="tx1" presStyleLbl="revTx" presStyleIdx="2" presStyleCnt="7"/>
      <dgm:spPr/>
    </dgm:pt>
    <dgm:pt modelId="{3ABE9A86-AC96-6D42-9B55-401AEBC5F470}" type="pres">
      <dgm:prSet presAssocID="{5E39C112-7C88-4DE8-AC3E-FA2FF7860637}" presName="vert1" presStyleCnt="0"/>
      <dgm:spPr/>
    </dgm:pt>
    <dgm:pt modelId="{62210A04-BBD5-DC40-95EA-3E30C9052EE4}" type="pres">
      <dgm:prSet presAssocID="{AB995F54-7C18-40BD-93EA-EC40FE78117C}" presName="thickLine" presStyleLbl="alignNode1" presStyleIdx="3" presStyleCnt="7"/>
      <dgm:spPr/>
    </dgm:pt>
    <dgm:pt modelId="{D19C0A4D-8EA1-F54A-9DCF-758E662E493C}" type="pres">
      <dgm:prSet presAssocID="{AB995F54-7C18-40BD-93EA-EC40FE78117C}" presName="horz1" presStyleCnt="0"/>
      <dgm:spPr/>
    </dgm:pt>
    <dgm:pt modelId="{C613C14E-D8E7-834D-B619-BCE18503570D}" type="pres">
      <dgm:prSet presAssocID="{AB995F54-7C18-40BD-93EA-EC40FE78117C}" presName="tx1" presStyleLbl="revTx" presStyleIdx="3" presStyleCnt="7"/>
      <dgm:spPr/>
    </dgm:pt>
    <dgm:pt modelId="{108ECB84-E3A9-6440-975E-FB5022FC34E9}" type="pres">
      <dgm:prSet presAssocID="{AB995F54-7C18-40BD-93EA-EC40FE78117C}" presName="vert1" presStyleCnt="0"/>
      <dgm:spPr/>
    </dgm:pt>
    <dgm:pt modelId="{E196EB42-6990-C445-991E-CE0C675670D0}" type="pres">
      <dgm:prSet presAssocID="{BEDCDF85-3CE0-478B-B558-C1B70FA5630A}" presName="thickLine" presStyleLbl="alignNode1" presStyleIdx="4" presStyleCnt="7"/>
      <dgm:spPr/>
    </dgm:pt>
    <dgm:pt modelId="{6E5C29D7-7459-2C42-9AE3-80D76937564B}" type="pres">
      <dgm:prSet presAssocID="{BEDCDF85-3CE0-478B-B558-C1B70FA5630A}" presName="horz1" presStyleCnt="0"/>
      <dgm:spPr/>
    </dgm:pt>
    <dgm:pt modelId="{02D7780C-AF28-2544-81EA-58874CF52AEC}" type="pres">
      <dgm:prSet presAssocID="{BEDCDF85-3CE0-478B-B558-C1B70FA5630A}" presName="tx1" presStyleLbl="revTx" presStyleIdx="4" presStyleCnt="7"/>
      <dgm:spPr/>
    </dgm:pt>
    <dgm:pt modelId="{12C98506-E581-6D4A-B796-C8989AA7B786}" type="pres">
      <dgm:prSet presAssocID="{BEDCDF85-3CE0-478B-B558-C1B70FA5630A}" presName="vert1" presStyleCnt="0"/>
      <dgm:spPr/>
    </dgm:pt>
    <dgm:pt modelId="{1C4611D7-C38A-EE44-B18A-9FFAFCBDAA34}" type="pres">
      <dgm:prSet presAssocID="{71E9E9EA-4E53-449E-A10F-8976D774AEAB}" presName="thickLine" presStyleLbl="alignNode1" presStyleIdx="5" presStyleCnt="7"/>
      <dgm:spPr/>
    </dgm:pt>
    <dgm:pt modelId="{76C1E8F8-F4CB-C94C-AE9A-3F4E88BFD6C6}" type="pres">
      <dgm:prSet presAssocID="{71E9E9EA-4E53-449E-A10F-8976D774AEAB}" presName="horz1" presStyleCnt="0"/>
      <dgm:spPr/>
    </dgm:pt>
    <dgm:pt modelId="{EC61EAB3-87AE-2049-9563-B31D4BB140D9}" type="pres">
      <dgm:prSet presAssocID="{71E9E9EA-4E53-449E-A10F-8976D774AEAB}" presName="tx1" presStyleLbl="revTx" presStyleIdx="5" presStyleCnt="7"/>
      <dgm:spPr/>
    </dgm:pt>
    <dgm:pt modelId="{76BC22E0-384A-9348-ABAC-ED683CA43AE5}" type="pres">
      <dgm:prSet presAssocID="{71E9E9EA-4E53-449E-A10F-8976D774AEAB}" presName="vert1" presStyleCnt="0"/>
      <dgm:spPr/>
    </dgm:pt>
    <dgm:pt modelId="{01606375-4A51-804C-9215-3AC7A240061A}" type="pres">
      <dgm:prSet presAssocID="{12416717-039A-CB4D-92D5-D2EDE69389E4}" presName="thickLine" presStyleLbl="alignNode1" presStyleIdx="6" presStyleCnt="7"/>
      <dgm:spPr/>
    </dgm:pt>
    <dgm:pt modelId="{829CAC34-12C5-5F49-B448-B90A1DF9739E}" type="pres">
      <dgm:prSet presAssocID="{12416717-039A-CB4D-92D5-D2EDE69389E4}" presName="horz1" presStyleCnt="0"/>
      <dgm:spPr/>
    </dgm:pt>
    <dgm:pt modelId="{73ACA0EA-22A9-F54F-8B0C-CF6BFAF11FED}" type="pres">
      <dgm:prSet presAssocID="{12416717-039A-CB4D-92D5-D2EDE69389E4}" presName="tx1" presStyleLbl="revTx" presStyleIdx="6" presStyleCnt="7"/>
      <dgm:spPr/>
    </dgm:pt>
    <dgm:pt modelId="{1901F566-CEBE-4741-A9D1-C313253E3948}" type="pres">
      <dgm:prSet presAssocID="{12416717-039A-CB4D-92D5-D2EDE69389E4}" presName="vert1" presStyleCnt="0"/>
      <dgm:spPr/>
    </dgm:pt>
  </dgm:ptLst>
  <dgm:cxnLst>
    <dgm:cxn modelId="{3CE6860F-A0ED-FE44-B70B-8215131112D4}" type="presOf" srcId="{12416717-039A-CB4D-92D5-D2EDE69389E4}" destId="{73ACA0EA-22A9-F54F-8B0C-CF6BFAF11FED}" srcOrd="0" destOrd="0" presId="urn:microsoft.com/office/officeart/2008/layout/LinedList"/>
    <dgm:cxn modelId="{0457DB38-EAC3-2847-B9A9-45457BA79C4C}" type="presOf" srcId="{CA37686B-7EF4-4FBD-ABFA-C74A19DE0384}" destId="{F2D82552-D8EE-894D-B67A-EEA28A495B3D}" srcOrd="0" destOrd="0" presId="urn:microsoft.com/office/officeart/2008/layout/LinedList"/>
    <dgm:cxn modelId="{51CB3747-7341-4566-B96E-4EF0D7D679B0}" srcId="{E82E9357-4098-4EF0-BAFB-CB1A7DFF1899}" destId="{5E39C112-7C88-4DE8-AC3E-FA2FF7860637}" srcOrd="2" destOrd="0" parTransId="{C5D5646D-7D20-415F-8774-2586E55DAAC1}" sibTransId="{F03D5307-6F59-40BE-ACE3-AE545C5C534D}"/>
    <dgm:cxn modelId="{4B3FEC58-3854-4ACA-9CED-827E8D17AF09}" srcId="{E82E9357-4098-4EF0-BAFB-CB1A7DFF1899}" destId="{A790483F-5A06-4CA1-936A-4CAF6AD16C17}" srcOrd="0" destOrd="0" parTransId="{4524273F-D349-42E7-B0A2-6731E038FBE6}" sibTransId="{40F30E4B-5306-408B-A19C-828CEE2809AC}"/>
    <dgm:cxn modelId="{8B157979-AB74-40D5-B97D-E34BE98DFC1F}" srcId="{E82E9357-4098-4EF0-BAFB-CB1A7DFF1899}" destId="{71E9E9EA-4E53-449E-A10F-8976D774AEAB}" srcOrd="5" destOrd="0" parTransId="{8D26C487-BC76-476F-9B56-249DA1E84B24}" sibTransId="{E7C4D4B9-D7EC-4D72-ACB0-D82783BB0D4C}"/>
    <dgm:cxn modelId="{2CB9C082-72BE-DC4D-BC51-DFBDAF65BC92}" type="presOf" srcId="{A790483F-5A06-4CA1-936A-4CAF6AD16C17}" destId="{C1617FEA-DFF2-9D4F-B414-C666F46C0296}" srcOrd="0" destOrd="0" presId="urn:microsoft.com/office/officeart/2008/layout/LinedList"/>
    <dgm:cxn modelId="{2FEA8597-9932-C546-854D-2A9511D7ADCA}" type="presOf" srcId="{BEDCDF85-3CE0-478B-B558-C1B70FA5630A}" destId="{02D7780C-AF28-2544-81EA-58874CF52AEC}" srcOrd="0" destOrd="0" presId="urn:microsoft.com/office/officeart/2008/layout/LinedList"/>
    <dgm:cxn modelId="{CC1FFF97-875B-4010-A022-4A03CF02B635}" srcId="{E82E9357-4098-4EF0-BAFB-CB1A7DFF1899}" destId="{AB995F54-7C18-40BD-93EA-EC40FE78117C}" srcOrd="3" destOrd="0" parTransId="{637DD354-B470-4F76-8214-942587BA880E}" sibTransId="{6302EC1E-7529-457B-921E-8C5872ECBC1D}"/>
    <dgm:cxn modelId="{394CBDA2-0C3F-9145-A1AE-A89B5F5CF315}" srcId="{E82E9357-4098-4EF0-BAFB-CB1A7DFF1899}" destId="{12416717-039A-CB4D-92D5-D2EDE69389E4}" srcOrd="6" destOrd="0" parTransId="{5DED8B6B-348E-664F-B5FE-8A197DC38580}" sibTransId="{A7B7BEF8-B83A-DC44-8EBB-3A436C235CD4}"/>
    <dgm:cxn modelId="{B4BAB6AB-52D2-9F47-933C-A90CCFD6ACD9}" type="presOf" srcId="{5E39C112-7C88-4DE8-AC3E-FA2FF7860637}" destId="{4EE9C0FF-1007-7645-81A8-400D1896D933}" srcOrd="0" destOrd="0" presId="urn:microsoft.com/office/officeart/2008/layout/LinedList"/>
    <dgm:cxn modelId="{CFA94ABF-F9D7-584E-9416-5721B3EB932D}" type="presOf" srcId="{71E9E9EA-4E53-449E-A10F-8976D774AEAB}" destId="{EC61EAB3-87AE-2049-9563-B31D4BB140D9}" srcOrd="0" destOrd="0" presId="urn:microsoft.com/office/officeart/2008/layout/LinedList"/>
    <dgm:cxn modelId="{029AB6BF-7F73-9849-BC9A-75FDDCF6921D}" type="presOf" srcId="{AB995F54-7C18-40BD-93EA-EC40FE78117C}" destId="{C613C14E-D8E7-834D-B619-BCE18503570D}" srcOrd="0" destOrd="0" presId="urn:microsoft.com/office/officeart/2008/layout/LinedList"/>
    <dgm:cxn modelId="{6F539AC7-7610-4ABB-B59A-143DC737C509}" srcId="{E82E9357-4098-4EF0-BAFB-CB1A7DFF1899}" destId="{BEDCDF85-3CE0-478B-B558-C1B70FA5630A}" srcOrd="4" destOrd="0" parTransId="{2463C07E-3C37-4C9B-B556-854724569F15}" sibTransId="{FB5700F4-5414-4C79-998E-893EC3D2FFDD}"/>
    <dgm:cxn modelId="{3B76EAD1-5E30-8040-9AEB-B6F3DB6B8900}" type="presOf" srcId="{E82E9357-4098-4EF0-BAFB-CB1A7DFF1899}" destId="{2C4EB2E5-2423-2C4D-98DC-4A0E8A92FA42}" srcOrd="0" destOrd="0" presId="urn:microsoft.com/office/officeart/2008/layout/LinedList"/>
    <dgm:cxn modelId="{C2301EF0-DDFC-4735-B672-03ACB06402E9}" srcId="{E82E9357-4098-4EF0-BAFB-CB1A7DFF1899}" destId="{CA37686B-7EF4-4FBD-ABFA-C74A19DE0384}" srcOrd="1" destOrd="0" parTransId="{3AA76867-69A5-4C5B-8B44-5518B624BC46}" sibTransId="{F09143C7-C243-46E5-891C-2427BA5A0DC8}"/>
    <dgm:cxn modelId="{F3D4521D-F350-4245-AA16-0DEEA928C9F0}" type="presParOf" srcId="{2C4EB2E5-2423-2C4D-98DC-4A0E8A92FA42}" destId="{C214AB89-65A3-A74D-B523-3E07DDEDBBD9}" srcOrd="0" destOrd="0" presId="urn:microsoft.com/office/officeart/2008/layout/LinedList"/>
    <dgm:cxn modelId="{F061838B-3416-B24A-8528-E07CDC4E2446}" type="presParOf" srcId="{2C4EB2E5-2423-2C4D-98DC-4A0E8A92FA42}" destId="{66BBE190-7098-8141-BEAD-A7AFAA7A158F}" srcOrd="1" destOrd="0" presId="urn:microsoft.com/office/officeart/2008/layout/LinedList"/>
    <dgm:cxn modelId="{A6FAC186-B943-534A-AAA6-7E8734A12E69}" type="presParOf" srcId="{66BBE190-7098-8141-BEAD-A7AFAA7A158F}" destId="{C1617FEA-DFF2-9D4F-B414-C666F46C0296}" srcOrd="0" destOrd="0" presId="urn:microsoft.com/office/officeart/2008/layout/LinedList"/>
    <dgm:cxn modelId="{8432715B-CD3A-BE42-9140-360DE819C809}" type="presParOf" srcId="{66BBE190-7098-8141-BEAD-A7AFAA7A158F}" destId="{7F257204-CA5C-E843-A6BA-E4527F09485B}" srcOrd="1" destOrd="0" presId="urn:microsoft.com/office/officeart/2008/layout/LinedList"/>
    <dgm:cxn modelId="{5C998939-D4F2-7741-952C-0BB6B06234FD}" type="presParOf" srcId="{2C4EB2E5-2423-2C4D-98DC-4A0E8A92FA42}" destId="{DD6B91F5-1ABD-8846-A1C4-C54762704ECC}" srcOrd="2" destOrd="0" presId="urn:microsoft.com/office/officeart/2008/layout/LinedList"/>
    <dgm:cxn modelId="{2D212C1A-FE9E-D94F-BA44-5BA33B1FAA81}" type="presParOf" srcId="{2C4EB2E5-2423-2C4D-98DC-4A0E8A92FA42}" destId="{7A9FCF70-B334-3043-AC96-ED349EF703DE}" srcOrd="3" destOrd="0" presId="urn:microsoft.com/office/officeart/2008/layout/LinedList"/>
    <dgm:cxn modelId="{84C4A6E7-F4AA-7A4A-AC35-8ED1FC8737F8}" type="presParOf" srcId="{7A9FCF70-B334-3043-AC96-ED349EF703DE}" destId="{F2D82552-D8EE-894D-B67A-EEA28A495B3D}" srcOrd="0" destOrd="0" presId="urn:microsoft.com/office/officeart/2008/layout/LinedList"/>
    <dgm:cxn modelId="{B3BD54D6-8022-DE4D-9D81-8A6FE37C717A}" type="presParOf" srcId="{7A9FCF70-B334-3043-AC96-ED349EF703DE}" destId="{FD0BB3EE-1062-A840-B288-AEFFD5D2311A}" srcOrd="1" destOrd="0" presId="urn:microsoft.com/office/officeart/2008/layout/LinedList"/>
    <dgm:cxn modelId="{2BCA00A7-631A-ED48-9FC1-CDCC81D2C5D4}" type="presParOf" srcId="{2C4EB2E5-2423-2C4D-98DC-4A0E8A92FA42}" destId="{6D0231DD-0CA8-544A-816A-D9EFFCC35911}" srcOrd="4" destOrd="0" presId="urn:microsoft.com/office/officeart/2008/layout/LinedList"/>
    <dgm:cxn modelId="{37A33460-B161-1840-833A-79EC09B1E9F2}" type="presParOf" srcId="{2C4EB2E5-2423-2C4D-98DC-4A0E8A92FA42}" destId="{DF13746B-5E8F-F644-B3B0-A41B7373348E}" srcOrd="5" destOrd="0" presId="urn:microsoft.com/office/officeart/2008/layout/LinedList"/>
    <dgm:cxn modelId="{7755E3B2-4B4E-7949-80EE-B509F84D0CAF}" type="presParOf" srcId="{DF13746B-5E8F-F644-B3B0-A41B7373348E}" destId="{4EE9C0FF-1007-7645-81A8-400D1896D933}" srcOrd="0" destOrd="0" presId="urn:microsoft.com/office/officeart/2008/layout/LinedList"/>
    <dgm:cxn modelId="{6334C6C6-626C-604F-B5D4-3CCE9F7AB4F0}" type="presParOf" srcId="{DF13746B-5E8F-F644-B3B0-A41B7373348E}" destId="{3ABE9A86-AC96-6D42-9B55-401AEBC5F470}" srcOrd="1" destOrd="0" presId="urn:microsoft.com/office/officeart/2008/layout/LinedList"/>
    <dgm:cxn modelId="{82F36C82-F249-194E-8031-0F8410D482FF}" type="presParOf" srcId="{2C4EB2E5-2423-2C4D-98DC-4A0E8A92FA42}" destId="{62210A04-BBD5-DC40-95EA-3E30C9052EE4}" srcOrd="6" destOrd="0" presId="urn:microsoft.com/office/officeart/2008/layout/LinedList"/>
    <dgm:cxn modelId="{EAA31F1F-6895-8F4D-8CCE-F47766F69AC4}" type="presParOf" srcId="{2C4EB2E5-2423-2C4D-98DC-4A0E8A92FA42}" destId="{D19C0A4D-8EA1-F54A-9DCF-758E662E493C}" srcOrd="7" destOrd="0" presId="urn:microsoft.com/office/officeart/2008/layout/LinedList"/>
    <dgm:cxn modelId="{BA153BCB-EBF4-6E45-A0E9-3BB3EF56A84E}" type="presParOf" srcId="{D19C0A4D-8EA1-F54A-9DCF-758E662E493C}" destId="{C613C14E-D8E7-834D-B619-BCE18503570D}" srcOrd="0" destOrd="0" presId="urn:microsoft.com/office/officeart/2008/layout/LinedList"/>
    <dgm:cxn modelId="{88699595-285B-104D-A320-AB740F05EED7}" type="presParOf" srcId="{D19C0A4D-8EA1-F54A-9DCF-758E662E493C}" destId="{108ECB84-E3A9-6440-975E-FB5022FC34E9}" srcOrd="1" destOrd="0" presId="urn:microsoft.com/office/officeart/2008/layout/LinedList"/>
    <dgm:cxn modelId="{8FA42791-DE8B-004C-B498-AAA77E5F8691}" type="presParOf" srcId="{2C4EB2E5-2423-2C4D-98DC-4A0E8A92FA42}" destId="{E196EB42-6990-C445-991E-CE0C675670D0}" srcOrd="8" destOrd="0" presId="urn:microsoft.com/office/officeart/2008/layout/LinedList"/>
    <dgm:cxn modelId="{23D8EE9B-9EF5-C74F-9C0D-C2E5456492B1}" type="presParOf" srcId="{2C4EB2E5-2423-2C4D-98DC-4A0E8A92FA42}" destId="{6E5C29D7-7459-2C42-9AE3-80D76937564B}" srcOrd="9" destOrd="0" presId="urn:microsoft.com/office/officeart/2008/layout/LinedList"/>
    <dgm:cxn modelId="{439A6CA3-1C2A-4343-A32A-1575FAB9DC50}" type="presParOf" srcId="{6E5C29D7-7459-2C42-9AE3-80D76937564B}" destId="{02D7780C-AF28-2544-81EA-58874CF52AEC}" srcOrd="0" destOrd="0" presId="urn:microsoft.com/office/officeart/2008/layout/LinedList"/>
    <dgm:cxn modelId="{5CDC9733-F710-5C4F-A56F-7AD860311F43}" type="presParOf" srcId="{6E5C29D7-7459-2C42-9AE3-80D76937564B}" destId="{12C98506-E581-6D4A-B796-C8989AA7B786}" srcOrd="1" destOrd="0" presId="urn:microsoft.com/office/officeart/2008/layout/LinedList"/>
    <dgm:cxn modelId="{695429D1-0358-BD4D-BF6C-B2F0F7D6A343}" type="presParOf" srcId="{2C4EB2E5-2423-2C4D-98DC-4A0E8A92FA42}" destId="{1C4611D7-C38A-EE44-B18A-9FFAFCBDAA34}" srcOrd="10" destOrd="0" presId="urn:microsoft.com/office/officeart/2008/layout/LinedList"/>
    <dgm:cxn modelId="{53CF6815-BA31-484E-B978-5981FF32F262}" type="presParOf" srcId="{2C4EB2E5-2423-2C4D-98DC-4A0E8A92FA42}" destId="{76C1E8F8-F4CB-C94C-AE9A-3F4E88BFD6C6}" srcOrd="11" destOrd="0" presId="urn:microsoft.com/office/officeart/2008/layout/LinedList"/>
    <dgm:cxn modelId="{581EE0A2-ED8D-C640-9F29-25521333F595}" type="presParOf" srcId="{76C1E8F8-F4CB-C94C-AE9A-3F4E88BFD6C6}" destId="{EC61EAB3-87AE-2049-9563-B31D4BB140D9}" srcOrd="0" destOrd="0" presId="urn:microsoft.com/office/officeart/2008/layout/LinedList"/>
    <dgm:cxn modelId="{12B77822-3C95-9B4E-BA94-DDBFCB976622}" type="presParOf" srcId="{76C1E8F8-F4CB-C94C-AE9A-3F4E88BFD6C6}" destId="{76BC22E0-384A-9348-ABAC-ED683CA43AE5}" srcOrd="1" destOrd="0" presId="urn:microsoft.com/office/officeart/2008/layout/LinedList"/>
    <dgm:cxn modelId="{ABDB3EC7-BD02-2A41-A450-F61A2888BA9C}" type="presParOf" srcId="{2C4EB2E5-2423-2C4D-98DC-4A0E8A92FA42}" destId="{01606375-4A51-804C-9215-3AC7A240061A}" srcOrd="12" destOrd="0" presId="urn:microsoft.com/office/officeart/2008/layout/LinedList"/>
    <dgm:cxn modelId="{8A04D5D2-78DF-A745-9F0A-CFCFFBA4EA09}" type="presParOf" srcId="{2C4EB2E5-2423-2C4D-98DC-4A0E8A92FA42}" destId="{829CAC34-12C5-5F49-B448-B90A1DF9739E}" srcOrd="13" destOrd="0" presId="urn:microsoft.com/office/officeart/2008/layout/LinedList"/>
    <dgm:cxn modelId="{A5CC5698-5086-A043-8E41-7A3252557871}" type="presParOf" srcId="{829CAC34-12C5-5F49-B448-B90A1DF9739E}" destId="{73ACA0EA-22A9-F54F-8B0C-CF6BFAF11FED}" srcOrd="0" destOrd="0" presId="urn:microsoft.com/office/officeart/2008/layout/LinedList"/>
    <dgm:cxn modelId="{9BA6160A-70C1-6043-B68C-0A5BC20D601C}" type="presParOf" srcId="{829CAC34-12C5-5F49-B448-B90A1DF9739E}" destId="{1901F566-CEBE-4741-A9D1-C313253E394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2E9357-4098-4EF0-BAFB-CB1A7DFF189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90483F-5A06-4CA1-936A-4CAF6AD16C17}">
      <dgm:prSet/>
      <dgm:spPr/>
      <dgm:t>
        <a:bodyPr/>
        <a:lstStyle/>
        <a:p>
          <a:r>
            <a:rPr lang="es-CO">
              <a:solidFill>
                <a:srgbClr val="FFFFFF"/>
              </a:solidFill>
            </a:rPr>
            <a:t>/: Directorio raíz</a:t>
          </a:r>
          <a:endParaRPr lang="en-US" dirty="0"/>
        </a:p>
      </dgm:t>
    </dgm:pt>
    <dgm:pt modelId="{4524273F-D349-42E7-B0A2-6731E038FBE6}" type="parTrans" cxnId="{4B3FEC58-3854-4ACA-9CED-827E8D17AF09}">
      <dgm:prSet/>
      <dgm:spPr/>
      <dgm:t>
        <a:bodyPr/>
        <a:lstStyle/>
        <a:p>
          <a:endParaRPr lang="en-US"/>
        </a:p>
      </dgm:t>
    </dgm:pt>
    <dgm:pt modelId="{40F30E4B-5306-408B-A19C-828CEE2809AC}" type="sibTrans" cxnId="{4B3FEC58-3854-4ACA-9CED-827E8D17AF09}">
      <dgm:prSet/>
      <dgm:spPr/>
      <dgm:t>
        <a:bodyPr/>
        <a:lstStyle/>
        <a:p>
          <a:endParaRPr lang="en-US"/>
        </a:p>
      </dgm:t>
    </dgm:pt>
    <dgm:pt modelId="{E1DD6A90-57C2-454B-9589-BBCBEDEF30AA}">
      <dgm:prSet/>
      <dgm:spPr/>
      <dgm:t>
        <a:bodyPr/>
        <a:lstStyle/>
        <a:p>
          <a:r>
            <a:rPr lang="es-CO">
              <a:solidFill>
                <a:srgbClr val="FFFFFF"/>
              </a:solidFill>
            </a:rPr>
            <a:t>rm: Borrar </a:t>
          </a:r>
          <a:endParaRPr lang="es-CO" dirty="0">
            <a:solidFill>
              <a:srgbClr val="FFFFFF"/>
            </a:solidFill>
          </a:endParaRPr>
        </a:p>
      </dgm:t>
    </dgm:pt>
    <dgm:pt modelId="{3134844E-0E2A-D64A-80FE-37903A2CCD8E}" type="parTrans" cxnId="{29827EBF-B775-1742-A958-0352B6E78330}">
      <dgm:prSet/>
      <dgm:spPr/>
      <dgm:t>
        <a:bodyPr/>
        <a:lstStyle/>
        <a:p>
          <a:endParaRPr lang="es-MX"/>
        </a:p>
      </dgm:t>
    </dgm:pt>
    <dgm:pt modelId="{5BEDB4FD-7348-F941-80DD-FA7316886B17}" type="sibTrans" cxnId="{29827EBF-B775-1742-A958-0352B6E78330}">
      <dgm:prSet/>
      <dgm:spPr/>
      <dgm:t>
        <a:bodyPr/>
        <a:lstStyle/>
        <a:p>
          <a:endParaRPr lang="es-MX"/>
        </a:p>
      </dgm:t>
    </dgm:pt>
    <dgm:pt modelId="{1F8D00A0-56BF-E64A-9B88-B47D114CBF20}">
      <dgm:prSet/>
      <dgm:spPr/>
      <dgm:t>
        <a:bodyPr/>
        <a:lstStyle/>
        <a:p>
          <a:r>
            <a:rPr lang="es-CO">
              <a:solidFill>
                <a:srgbClr val="FFFFFF"/>
              </a:solidFill>
            </a:rPr>
            <a:t>cp: Copiar</a:t>
          </a:r>
          <a:endParaRPr lang="es-CO" dirty="0">
            <a:solidFill>
              <a:srgbClr val="FFFFFF"/>
            </a:solidFill>
          </a:endParaRPr>
        </a:p>
      </dgm:t>
    </dgm:pt>
    <dgm:pt modelId="{EC3A68F7-C72D-5244-A859-9BBDECAEA3EA}" type="parTrans" cxnId="{C1B52086-6D29-CE4B-AA1C-02FE2F62E785}">
      <dgm:prSet/>
      <dgm:spPr/>
      <dgm:t>
        <a:bodyPr/>
        <a:lstStyle/>
        <a:p>
          <a:endParaRPr lang="es-MX"/>
        </a:p>
      </dgm:t>
    </dgm:pt>
    <dgm:pt modelId="{0050206E-DFB2-C746-8603-8F8D9FD179C8}" type="sibTrans" cxnId="{C1B52086-6D29-CE4B-AA1C-02FE2F62E785}">
      <dgm:prSet/>
      <dgm:spPr/>
      <dgm:t>
        <a:bodyPr/>
        <a:lstStyle/>
        <a:p>
          <a:endParaRPr lang="es-MX"/>
        </a:p>
      </dgm:t>
    </dgm:pt>
    <dgm:pt modelId="{6048CB45-82B9-7A49-A391-32DDC4F0E9B1}">
      <dgm:prSet/>
      <dgm:spPr/>
      <dgm:t>
        <a:bodyPr/>
        <a:lstStyle/>
        <a:p>
          <a:r>
            <a:rPr lang="es-CO">
              <a:solidFill>
                <a:srgbClr val="FFFFFF"/>
              </a:solidFill>
            </a:rPr>
            <a:t>mv: Mover</a:t>
          </a:r>
          <a:endParaRPr lang="es-CO" dirty="0">
            <a:solidFill>
              <a:srgbClr val="FFFFFF"/>
            </a:solidFill>
          </a:endParaRPr>
        </a:p>
      </dgm:t>
    </dgm:pt>
    <dgm:pt modelId="{37FFB8BB-3974-154C-BD10-D516658B57D2}" type="parTrans" cxnId="{BB97E342-A8A7-C044-8E76-B6F2CFDA16BE}">
      <dgm:prSet/>
      <dgm:spPr/>
      <dgm:t>
        <a:bodyPr/>
        <a:lstStyle/>
        <a:p>
          <a:endParaRPr lang="es-MX"/>
        </a:p>
      </dgm:t>
    </dgm:pt>
    <dgm:pt modelId="{B23CE43D-6EE6-604B-AF6B-B18714573571}" type="sibTrans" cxnId="{BB97E342-A8A7-C044-8E76-B6F2CFDA16BE}">
      <dgm:prSet/>
      <dgm:spPr/>
      <dgm:t>
        <a:bodyPr/>
        <a:lstStyle/>
        <a:p>
          <a:endParaRPr lang="es-MX"/>
        </a:p>
      </dgm:t>
    </dgm:pt>
    <dgm:pt modelId="{1537CF3C-31B3-484E-A601-5C48A453215D}">
      <dgm:prSet/>
      <dgm:spPr/>
      <dgm:t>
        <a:bodyPr/>
        <a:lstStyle/>
        <a:p>
          <a:r>
            <a:rPr lang="es-CO">
              <a:solidFill>
                <a:srgbClr val="FFFFFF"/>
              </a:solidFill>
            </a:rPr>
            <a:t>mkdir: Crea directorio</a:t>
          </a:r>
          <a:endParaRPr lang="es-CO" dirty="0">
            <a:solidFill>
              <a:srgbClr val="FFFFFF"/>
            </a:solidFill>
          </a:endParaRPr>
        </a:p>
      </dgm:t>
    </dgm:pt>
    <dgm:pt modelId="{C4D72625-9A3E-FE4C-BD93-7CAC9D484FC5}" type="parTrans" cxnId="{75EE7BE8-A1B3-2741-8749-70C17E1DC023}">
      <dgm:prSet/>
      <dgm:spPr/>
      <dgm:t>
        <a:bodyPr/>
        <a:lstStyle/>
        <a:p>
          <a:endParaRPr lang="es-MX"/>
        </a:p>
      </dgm:t>
    </dgm:pt>
    <dgm:pt modelId="{24C1D1E0-9D63-DE42-80D2-B19BCDDB7237}" type="sibTrans" cxnId="{75EE7BE8-A1B3-2741-8749-70C17E1DC023}">
      <dgm:prSet/>
      <dgm:spPr/>
      <dgm:t>
        <a:bodyPr/>
        <a:lstStyle/>
        <a:p>
          <a:endParaRPr lang="es-MX"/>
        </a:p>
      </dgm:t>
    </dgm:pt>
    <dgm:pt modelId="{A652C784-5A11-D248-9EC8-183A540D9EEE}">
      <dgm:prSet/>
      <dgm:spPr/>
      <dgm:t>
        <a:bodyPr/>
        <a:lstStyle/>
        <a:p>
          <a:r>
            <a:rPr lang="es-CO">
              <a:solidFill>
                <a:srgbClr val="FFFFFF"/>
              </a:solidFill>
            </a:rPr>
            <a:t>-a / -r  : Opciones que modifican los comandos como el –a para todo o el –r para recursivo</a:t>
          </a:r>
          <a:endParaRPr lang="es-CO" dirty="0">
            <a:solidFill>
              <a:srgbClr val="FFFFFF"/>
            </a:solidFill>
          </a:endParaRPr>
        </a:p>
      </dgm:t>
    </dgm:pt>
    <dgm:pt modelId="{35361ADD-4A85-2045-B86E-749399DEF87E}" type="parTrans" cxnId="{99CBAA4D-92DC-E948-867A-0C1AC80034E1}">
      <dgm:prSet/>
      <dgm:spPr/>
      <dgm:t>
        <a:bodyPr/>
        <a:lstStyle/>
        <a:p>
          <a:endParaRPr lang="es-MX"/>
        </a:p>
      </dgm:t>
    </dgm:pt>
    <dgm:pt modelId="{1A428390-95C8-8046-8E62-58CD4B85572A}" type="sibTrans" cxnId="{99CBAA4D-92DC-E948-867A-0C1AC80034E1}">
      <dgm:prSet/>
      <dgm:spPr/>
      <dgm:t>
        <a:bodyPr/>
        <a:lstStyle/>
        <a:p>
          <a:endParaRPr lang="es-MX"/>
        </a:p>
      </dgm:t>
    </dgm:pt>
    <dgm:pt modelId="{2C4EB2E5-2423-2C4D-98DC-4A0E8A92FA42}" type="pres">
      <dgm:prSet presAssocID="{E82E9357-4098-4EF0-BAFB-CB1A7DFF1899}" presName="vert0" presStyleCnt="0">
        <dgm:presLayoutVars>
          <dgm:dir/>
          <dgm:animOne val="branch"/>
          <dgm:animLvl val="lvl"/>
        </dgm:presLayoutVars>
      </dgm:prSet>
      <dgm:spPr/>
    </dgm:pt>
    <dgm:pt modelId="{C214AB89-65A3-A74D-B523-3E07DDEDBBD9}" type="pres">
      <dgm:prSet presAssocID="{A790483F-5A06-4CA1-936A-4CAF6AD16C17}" presName="thickLine" presStyleLbl="alignNode1" presStyleIdx="0" presStyleCnt="6"/>
      <dgm:spPr/>
    </dgm:pt>
    <dgm:pt modelId="{66BBE190-7098-8141-BEAD-A7AFAA7A158F}" type="pres">
      <dgm:prSet presAssocID="{A790483F-5A06-4CA1-936A-4CAF6AD16C17}" presName="horz1" presStyleCnt="0"/>
      <dgm:spPr/>
    </dgm:pt>
    <dgm:pt modelId="{C1617FEA-DFF2-9D4F-B414-C666F46C0296}" type="pres">
      <dgm:prSet presAssocID="{A790483F-5A06-4CA1-936A-4CAF6AD16C17}" presName="tx1" presStyleLbl="revTx" presStyleIdx="0" presStyleCnt="6"/>
      <dgm:spPr/>
    </dgm:pt>
    <dgm:pt modelId="{7F257204-CA5C-E843-A6BA-E4527F09485B}" type="pres">
      <dgm:prSet presAssocID="{A790483F-5A06-4CA1-936A-4CAF6AD16C17}" presName="vert1" presStyleCnt="0"/>
      <dgm:spPr/>
    </dgm:pt>
    <dgm:pt modelId="{596A9E91-1442-4E40-AAE6-BE6AFA19F99E}" type="pres">
      <dgm:prSet presAssocID="{E1DD6A90-57C2-454B-9589-BBCBEDEF30AA}" presName="thickLine" presStyleLbl="alignNode1" presStyleIdx="1" presStyleCnt="6"/>
      <dgm:spPr/>
    </dgm:pt>
    <dgm:pt modelId="{F3676C18-9613-9341-BB12-CFDB7C323758}" type="pres">
      <dgm:prSet presAssocID="{E1DD6A90-57C2-454B-9589-BBCBEDEF30AA}" presName="horz1" presStyleCnt="0"/>
      <dgm:spPr/>
    </dgm:pt>
    <dgm:pt modelId="{13EFE7E3-3618-EC4F-AC6B-767D7B08F89C}" type="pres">
      <dgm:prSet presAssocID="{E1DD6A90-57C2-454B-9589-BBCBEDEF30AA}" presName="tx1" presStyleLbl="revTx" presStyleIdx="1" presStyleCnt="6"/>
      <dgm:spPr/>
    </dgm:pt>
    <dgm:pt modelId="{99D11164-B5E0-524E-A257-6D0FD836B9CE}" type="pres">
      <dgm:prSet presAssocID="{E1DD6A90-57C2-454B-9589-BBCBEDEF30AA}" presName="vert1" presStyleCnt="0"/>
      <dgm:spPr/>
    </dgm:pt>
    <dgm:pt modelId="{B38F6109-31E5-1B4C-9C98-3B388767E875}" type="pres">
      <dgm:prSet presAssocID="{1F8D00A0-56BF-E64A-9B88-B47D114CBF20}" presName="thickLine" presStyleLbl="alignNode1" presStyleIdx="2" presStyleCnt="6"/>
      <dgm:spPr/>
    </dgm:pt>
    <dgm:pt modelId="{50139ED7-76EA-2F41-B1DC-F36C1038705D}" type="pres">
      <dgm:prSet presAssocID="{1F8D00A0-56BF-E64A-9B88-B47D114CBF20}" presName="horz1" presStyleCnt="0"/>
      <dgm:spPr/>
    </dgm:pt>
    <dgm:pt modelId="{37507972-5677-A349-8E0F-AC6F6067F5A1}" type="pres">
      <dgm:prSet presAssocID="{1F8D00A0-56BF-E64A-9B88-B47D114CBF20}" presName="tx1" presStyleLbl="revTx" presStyleIdx="2" presStyleCnt="6"/>
      <dgm:spPr/>
    </dgm:pt>
    <dgm:pt modelId="{1410D40C-1FA4-FB40-A352-B80D7F2A93F9}" type="pres">
      <dgm:prSet presAssocID="{1F8D00A0-56BF-E64A-9B88-B47D114CBF20}" presName="vert1" presStyleCnt="0"/>
      <dgm:spPr/>
    </dgm:pt>
    <dgm:pt modelId="{325D6194-7D27-3440-B06E-EC2E51AF20C9}" type="pres">
      <dgm:prSet presAssocID="{6048CB45-82B9-7A49-A391-32DDC4F0E9B1}" presName="thickLine" presStyleLbl="alignNode1" presStyleIdx="3" presStyleCnt="6"/>
      <dgm:spPr/>
    </dgm:pt>
    <dgm:pt modelId="{4269F224-8812-6C40-94DB-8332F02C867D}" type="pres">
      <dgm:prSet presAssocID="{6048CB45-82B9-7A49-A391-32DDC4F0E9B1}" presName="horz1" presStyleCnt="0"/>
      <dgm:spPr/>
    </dgm:pt>
    <dgm:pt modelId="{43AB416C-6BE6-834D-8FF9-315615A0A15D}" type="pres">
      <dgm:prSet presAssocID="{6048CB45-82B9-7A49-A391-32DDC4F0E9B1}" presName="tx1" presStyleLbl="revTx" presStyleIdx="3" presStyleCnt="6"/>
      <dgm:spPr/>
    </dgm:pt>
    <dgm:pt modelId="{C88B5216-B32A-C44C-881B-FEE3E8277EEA}" type="pres">
      <dgm:prSet presAssocID="{6048CB45-82B9-7A49-A391-32DDC4F0E9B1}" presName="vert1" presStyleCnt="0"/>
      <dgm:spPr/>
    </dgm:pt>
    <dgm:pt modelId="{0CA4415E-4805-3445-9011-F7F2425E2656}" type="pres">
      <dgm:prSet presAssocID="{1537CF3C-31B3-484E-A601-5C48A453215D}" presName="thickLine" presStyleLbl="alignNode1" presStyleIdx="4" presStyleCnt="6"/>
      <dgm:spPr/>
    </dgm:pt>
    <dgm:pt modelId="{B8C5563F-989B-3348-8CD9-42D9E850CF51}" type="pres">
      <dgm:prSet presAssocID="{1537CF3C-31B3-484E-A601-5C48A453215D}" presName="horz1" presStyleCnt="0"/>
      <dgm:spPr/>
    </dgm:pt>
    <dgm:pt modelId="{272F5375-B62D-9C40-91E8-C6A32463122B}" type="pres">
      <dgm:prSet presAssocID="{1537CF3C-31B3-484E-A601-5C48A453215D}" presName="tx1" presStyleLbl="revTx" presStyleIdx="4" presStyleCnt="6"/>
      <dgm:spPr/>
    </dgm:pt>
    <dgm:pt modelId="{4DD37355-7092-EA41-9F18-9F26423D1943}" type="pres">
      <dgm:prSet presAssocID="{1537CF3C-31B3-484E-A601-5C48A453215D}" presName="vert1" presStyleCnt="0"/>
      <dgm:spPr/>
    </dgm:pt>
    <dgm:pt modelId="{5DF43EBE-1FB2-4646-8169-C34E90056118}" type="pres">
      <dgm:prSet presAssocID="{A652C784-5A11-D248-9EC8-183A540D9EEE}" presName="thickLine" presStyleLbl="alignNode1" presStyleIdx="5" presStyleCnt="6"/>
      <dgm:spPr/>
    </dgm:pt>
    <dgm:pt modelId="{64DC838F-D1DB-E04F-ABD9-1958F438DB1C}" type="pres">
      <dgm:prSet presAssocID="{A652C784-5A11-D248-9EC8-183A540D9EEE}" presName="horz1" presStyleCnt="0"/>
      <dgm:spPr/>
    </dgm:pt>
    <dgm:pt modelId="{0A0213ED-B346-C54A-BD1F-E157B502AE3C}" type="pres">
      <dgm:prSet presAssocID="{A652C784-5A11-D248-9EC8-183A540D9EEE}" presName="tx1" presStyleLbl="revTx" presStyleIdx="5" presStyleCnt="6"/>
      <dgm:spPr/>
    </dgm:pt>
    <dgm:pt modelId="{DD35EFB4-B0C8-C943-BDC7-D76402896E9E}" type="pres">
      <dgm:prSet presAssocID="{A652C784-5A11-D248-9EC8-183A540D9EEE}" presName="vert1" presStyleCnt="0"/>
      <dgm:spPr/>
    </dgm:pt>
  </dgm:ptLst>
  <dgm:cxnLst>
    <dgm:cxn modelId="{EEA1CE05-3F42-BC43-890B-B19CB2E77172}" type="presOf" srcId="{1F8D00A0-56BF-E64A-9B88-B47D114CBF20}" destId="{37507972-5677-A349-8E0F-AC6F6067F5A1}" srcOrd="0" destOrd="0" presId="urn:microsoft.com/office/officeart/2008/layout/LinedList"/>
    <dgm:cxn modelId="{9CE0391E-6CBB-204F-A877-E6E6201C7F09}" type="presOf" srcId="{1537CF3C-31B3-484E-A601-5C48A453215D}" destId="{272F5375-B62D-9C40-91E8-C6A32463122B}" srcOrd="0" destOrd="0" presId="urn:microsoft.com/office/officeart/2008/layout/LinedList"/>
    <dgm:cxn modelId="{BB97E342-A8A7-C044-8E76-B6F2CFDA16BE}" srcId="{E82E9357-4098-4EF0-BAFB-CB1A7DFF1899}" destId="{6048CB45-82B9-7A49-A391-32DDC4F0E9B1}" srcOrd="3" destOrd="0" parTransId="{37FFB8BB-3974-154C-BD10-D516658B57D2}" sibTransId="{B23CE43D-6EE6-604B-AF6B-B18714573571}"/>
    <dgm:cxn modelId="{99CBAA4D-92DC-E948-867A-0C1AC80034E1}" srcId="{E82E9357-4098-4EF0-BAFB-CB1A7DFF1899}" destId="{A652C784-5A11-D248-9EC8-183A540D9EEE}" srcOrd="5" destOrd="0" parTransId="{35361ADD-4A85-2045-B86E-749399DEF87E}" sibTransId="{1A428390-95C8-8046-8E62-58CD4B85572A}"/>
    <dgm:cxn modelId="{4B3FEC58-3854-4ACA-9CED-827E8D17AF09}" srcId="{E82E9357-4098-4EF0-BAFB-CB1A7DFF1899}" destId="{A790483F-5A06-4CA1-936A-4CAF6AD16C17}" srcOrd="0" destOrd="0" parTransId="{4524273F-D349-42E7-B0A2-6731E038FBE6}" sibTransId="{40F30E4B-5306-408B-A19C-828CEE2809AC}"/>
    <dgm:cxn modelId="{AF6D7579-8553-E54C-90B1-F97E8F827714}" type="presOf" srcId="{6048CB45-82B9-7A49-A391-32DDC4F0E9B1}" destId="{43AB416C-6BE6-834D-8FF9-315615A0A15D}" srcOrd="0" destOrd="0" presId="urn:microsoft.com/office/officeart/2008/layout/LinedList"/>
    <dgm:cxn modelId="{2CB9C082-72BE-DC4D-BC51-DFBDAF65BC92}" type="presOf" srcId="{A790483F-5A06-4CA1-936A-4CAF6AD16C17}" destId="{C1617FEA-DFF2-9D4F-B414-C666F46C0296}" srcOrd="0" destOrd="0" presId="urn:microsoft.com/office/officeart/2008/layout/LinedList"/>
    <dgm:cxn modelId="{C1B52086-6D29-CE4B-AA1C-02FE2F62E785}" srcId="{E82E9357-4098-4EF0-BAFB-CB1A7DFF1899}" destId="{1F8D00A0-56BF-E64A-9B88-B47D114CBF20}" srcOrd="2" destOrd="0" parTransId="{EC3A68F7-C72D-5244-A859-9BBDECAEA3EA}" sibTransId="{0050206E-DFB2-C746-8603-8F8D9FD179C8}"/>
    <dgm:cxn modelId="{0D7A0BA6-7F6D-5C48-AB31-E49859C772CC}" type="presOf" srcId="{E1DD6A90-57C2-454B-9589-BBCBEDEF30AA}" destId="{13EFE7E3-3618-EC4F-AC6B-767D7B08F89C}" srcOrd="0" destOrd="0" presId="urn:microsoft.com/office/officeart/2008/layout/LinedList"/>
    <dgm:cxn modelId="{29827EBF-B775-1742-A958-0352B6E78330}" srcId="{E82E9357-4098-4EF0-BAFB-CB1A7DFF1899}" destId="{E1DD6A90-57C2-454B-9589-BBCBEDEF30AA}" srcOrd="1" destOrd="0" parTransId="{3134844E-0E2A-D64A-80FE-37903A2CCD8E}" sibTransId="{5BEDB4FD-7348-F941-80DD-FA7316886B17}"/>
    <dgm:cxn modelId="{B6BB64CE-89B8-1C46-9B18-E0424FCCDCAE}" type="presOf" srcId="{A652C784-5A11-D248-9EC8-183A540D9EEE}" destId="{0A0213ED-B346-C54A-BD1F-E157B502AE3C}" srcOrd="0" destOrd="0" presId="urn:microsoft.com/office/officeart/2008/layout/LinedList"/>
    <dgm:cxn modelId="{3B76EAD1-5E30-8040-9AEB-B6F3DB6B8900}" type="presOf" srcId="{E82E9357-4098-4EF0-BAFB-CB1A7DFF1899}" destId="{2C4EB2E5-2423-2C4D-98DC-4A0E8A92FA42}" srcOrd="0" destOrd="0" presId="urn:microsoft.com/office/officeart/2008/layout/LinedList"/>
    <dgm:cxn modelId="{75EE7BE8-A1B3-2741-8749-70C17E1DC023}" srcId="{E82E9357-4098-4EF0-BAFB-CB1A7DFF1899}" destId="{1537CF3C-31B3-484E-A601-5C48A453215D}" srcOrd="4" destOrd="0" parTransId="{C4D72625-9A3E-FE4C-BD93-7CAC9D484FC5}" sibTransId="{24C1D1E0-9D63-DE42-80D2-B19BCDDB7237}"/>
    <dgm:cxn modelId="{F3D4521D-F350-4245-AA16-0DEEA928C9F0}" type="presParOf" srcId="{2C4EB2E5-2423-2C4D-98DC-4A0E8A92FA42}" destId="{C214AB89-65A3-A74D-B523-3E07DDEDBBD9}" srcOrd="0" destOrd="0" presId="urn:microsoft.com/office/officeart/2008/layout/LinedList"/>
    <dgm:cxn modelId="{F061838B-3416-B24A-8528-E07CDC4E2446}" type="presParOf" srcId="{2C4EB2E5-2423-2C4D-98DC-4A0E8A92FA42}" destId="{66BBE190-7098-8141-BEAD-A7AFAA7A158F}" srcOrd="1" destOrd="0" presId="urn:microsoft.com/office/officeart/2008/layout/LinedList"/>
    <dgm:cxn modelId="{A6FAC186-B943-534A-AAA6-7E8734A12E69}" type="presParOf" srcId="{66BBE190-7098-8141-BEAD-A7AFAA7A158F}" destId="{C1617FEA-DFF2-9D4F-B414-C666F46C0296}" srcOrd="0" destOrd="0" presId="urn:microsoft.com/office/officeart/2008/layout/LinedList"/>
    <dgm:cxn modelId="{8432715B-CD3A-BE42-9140-360DE819C809}" type="presParOf" srcId="{66BBE190-7098-8141-BEAD-A7AFAA7A158F}" destId="{7F257204-CA5C-E843-A6BA-E4527F09485B}" srcOrd="1" destOrd="0" presId="urn:microsoft.com/office/officeart/2008/layout/LinedList"/>
    <dgm:cxn modelId="{E8B094E9-29B0-CE48-8A2C-22E544A9938F}" type="presParOf" srcId="{2C4EB2E5-2423-2C4D-98DC-4A0E8A92FA42}" destId="{596A9E91-1442-4E40-AAE6-BE6AFA19F99E}" srcOrd="2" destOrd="0" presId="urn:microsoft.com/office/officeart/2008/layout/LinedList"/>
    <dgm:cxn modelId="{41153233-0036-3443-B8DD-43EF3DC48A42}" type="presParOf" srcId="{2C4EB2E5-2423-2C4D-98DC-4A0E8A92FA42}" destId="{F3676C18-9613-9341-BB12-CFDB7C323758}" srcOrd="3" destOrd="0" presId="urn:microsoft.com/office/officeart/2008/layout/LinedList"/>
    <dgm:cxn modelId="{26A6BF13-6A53-DD41-867D-1EDC6683D2EA}" type="presParOf" srcId="{F3676C18-9613-9341-BB12-CFDB7C323758}" destId="{13EFE7E3-3618-EC4F-AC6B-767D7B08F89C}" srcOrd="0" destOrd="0" presId="urn:microsoft.com/office/officeart/2008/layout/LinedList"/>
    <dgm:cxn modelId="{A999134B-3E6E-5548-9CF8-181ACB6C8C0E}" type="presParOf" srcId="{F3676C18-9613-9341-BB12-CFDB7C323758}" destId="{99D11164-B5E0-524E-A257-6D0FD836B9CE}" srcOrd="1" destOrd="0" presId="urn:microsoft.com/office/officeart/2008/layout/LinedList"/>
    <dgm:cxn modelId="{1B2B1EFD-1488-C446-8F96-17ACCF944DF3}" type="presParOf" srcId="{2C4EB2E5-2423-2C4D-98DC-4A0E8A92FA42}" destId="{B38F6109-31E5-1B4C-9C98-3B388767E875}" srcOrd="4" destOrd="0" presId="urn:microsoft.com/office/officeart/2008/layout/LinedList"/>
    <dgm:cxn modelId="{C2DFFF6D-C519-EF42-A75A-40CC80236B3D}" type="presParOf" srcId="{2C4EB2E5-2423-2C4D-98DC-4A0E8A92FA42}" destId="{50139ED7-76EA-2F41-B1DC-F36C1038705D}" srcOrd="5" destOrd="0" presId="urn:microsoft.com/office/officeart/2008/layout/LinedList"/>
    <dgm:cxn modelId="{9EDE0412-2A78-BA4C-84A6-952985163F7B}" type="presParOf" srcId="{50139ED7-76EA-2F41-B1DC-F36C1038705D}" destId="{37507972-5677-A349-8E0F-AC6F6067F5A1}" srcOrd="0" destOrd="0" presId="urn:microsoft.com/office/officeart/2008/layout/LinedList"/>
    <dgm:cxn modelId="{A95828C3-6061-4940-BCF0-8150063D7F01}" type="presParOf" srcId="{50139ED7-76EA-2F41-B1DC-F36C1038705D}" destId="{1410D40C-1FA4-FB40-A352-B80D7F2A93F9}" srcOrd="1" destOrd="0" presId="urn:microsoft.com/office/officeart/2008/layout/LinedList"/>
    <dgm:cxn modelId="{370D408E-84BB-5E47-80EC-67D84289572A}" type="presParOf" srcId="{2C4EB2E5-2423-2C4D-98DC-4A0E8A92FA42}" destId="{325D6194-7D27-3440-B06E-EC2E51AF20C9}" srcOrd="6" destOrd="0" presId="urn:microsoft.com/office/officeart/2008/layout/LinedList"/>
    <dgm:cxn modelId="{65210CEC-8163-9F4E-9E14-2D2DEC80F2C5}" type="presParOf" srcId="{2C4EB2E5-2423-2C4D-98DC-4A0E8A92FA42}" destId="{4269F224-8812-6C40-94DB-8332F02C867D}" srcOrd="7" destOrd="0" presId="urn:microsoft.com/office/officeart/2008/layout/LinedList"/>
    <dgm:cxn modelId="{9CA668B7-77FA-5E46-9EE7-A6A78D784DB6}" type="presParOf" srcId="{4269F224-8812-6C40-94DB-8332F02C867D}" destId="{43AB416C-6BE6-834D-8FF9-315615A0A15D}" srcOrd="0" destOrd="0" presId="urn:microsoft.com/office/officeart/2008/layout/LinedList"/>
    <dgm:cxn modelId="{B98DB5E2-E055-394F-B4F7-72DE2EB4A4E8}" type="presParOf" srcId="{4269F224-8812-6C40-94DB-8332F02C867D}" destId="{C88B5216-B32A-C44C-881B-FEE3E8277EEA}" srcOrd="1" destOrd="0" presId="urn:microsoft.com/office/officeart/2008/layout/LinedList"/>
    <dgm:cxn modelId="{584CEA02-23B4-1349-83C3-C25DF7462E0A}" type="presParOf" srcId="{2C4EB2E5-2423-2C4D-98DC-4A0E8A92FA42}" destId="{0CA4415E-4805-3445-9011-F7F2425E2656}" srcOrd="8" destOrd="0" presId="urn:microsoft.com/office/officeart/2008/layout/LinedList"/>
    <dgm:cxn modelId="{3393849C-96D3-364A-ACDA-8F43E39F4309}" type="presParOf" srcId="{2C4EB2E5-2423-2C4D-98DC-4A0E8A92FA42}" destId="{B8C5563F-989B-3348-8CD9-42D9E850CF51}" srcOrd="9" destOrd="0" presId="urn:microsoft.com/office/officeart/2008/layout/LinedList"/>
    <dgm:cxn modelId="{3ACC31B3-B718-3F4E-AD8F-7E0D16632FED}" type="presParOf" srcId="{B8C5563F-989B-3348-8CD9-42D9E850CF51}" destId="{272F5375-B62D-9C40-91E8-C6A32463122B}" srcOrd="0" destOrd="0" presId="urn:microsoft.com/office/officeart/2008/layout/LinedList"/>
    <dgm:cxn modelId="{43BB7499-E4D6-8B48-AC87-B4E7F07CEEAD}" type="presParOf" srcId="{B8C5563F-989B-3348-8CD9-42D9E850CF51}" destId="{4DD37355-7092-EA41-9F18-9F26423D1943}" srcOrd="1" destOrd="0" presId="urn:microsoft.com/office/officeart/2008/layout/LinedList"/>
    <dgm:cxn modelId="{894EB254-2D7A-CE4C-A7CA-B956DDF512E8}" type="presParOf" srcId="{2C4EB2E5-2423-2C4D-98DC-4A0E8A92FA42}" destId="{5DF43EBE-1FB2-4646-8169-C34E90056118}" srcOrd="10" destOrd="0" presId="urn:microsoft.com/office/officeart/2008/layout/LinedList"/>
    <dgm:cxn modelId="{3163942A-FA18-354A-9556-8E64080887DB}" type="presParOf" srcId="{2C4EB2E5-2423-2C4D-98DC-4A0E8A92FA42}" destId="{64DC838F-D1DB-E04F-ABD9-1958F438DB1C}" srcOrd="11" destOrd="0" presId="urn:microsoft.com/office/officeart/2008/layout/LinedList"/>
    <dgm:cxn modelId="{AF7A4436-0615-1644-AB6A-AA5C94828F97}" type="presParOf" srcId="{64DC838F-D1DB-E04F-ABD9-1958F438DB1C}" destId="{0A0213ED-B346-C54A-BD1F-E157B502AE3C}" srcOrd="0" destOrd="0" presId="urn:microsoft.com/office/officeart/2008/layout/LinedList"/>
    <dgm:cxn modelId="{BB7DD570-824E-7F46-9C85-BEA6EF63345F}" type="presParOf" srcId="{64DC838F-D1DB-E04F-ABD9-1958F438DB1C}" destId="{DD35EFB4-B0C8-C943-BDC7-D76402896E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4925D5-FA0C-4C79-847C-7CE901B6D189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F631781-1B80-454D-8C92-65EF38253C51}">
      <dgm:prSet/>
      <dgm:spPr/>
      <dgm:t>
        <a:bodyPr/>
        <a:lstStyle/>
        <a:p>
          <a:r>
            <a:rPr lang="es-CO"/>
            <a:t>Init</a:t>
          </a:r>
          <a:endParaRPr lang="en-US"/>
        </a:p>
      </dgm:t>
    </dgm:pt>
    <dgm:pt modelId="{E0BBEA94-2FD0-4EF4-8BD2-2CB0544774C1}" type="parTrans" cxnId="{12D4A2E3-DA07-4F71-A779-C1DB1B30805B}">
      <dgm:prSet/>
      <dgm:spPr/>
      <dgm:t>
        <a:bodyPr/>
        <a:lstStyle/>
        <a:p>
          <a:endParaRPr lang="en-US"/>
        </a:p>
      </dgm:t>
    </dgm:pt>
    <dgm:pt modelId="{D46F0CC8-C065-4530-A92F-39E341503271}" type="sibTrans" cxnId="{12D4A2E3-DA07-4F71-A779-C1DB1B30805B}">
      <dgm:prSet/>
      <dgm:spPr/>
      <dgm:t>
        <a:bodyPr/>
        <a:lstStyle/>
        <a:p>
          <a:endParaRPr lang="en-US"/>
        </a:p>
      </dgm:t>
    </dgm:pt>
    <dgm:pt modelId="{C6A0CDA5-23A9-4E27-95C0-DF82B962D2A7}">
      <dgm:prSet/>
      <dgm:spPr/>
      <dgm:t>
        <a:bodyPr/>
        <a:lstStyle/>
        <a:p>
          <a:r>
            <a:rPr lang="es-CO"/>
            <a:t>Add</a:t>
          </a:r>
          <a:endParaRPr lang="en-US"/>
        </a:p>
      </dgm:t>
    </dgm:pt>
    <dgm:pt modelId="{FF184DF9-EF81-489B-9BE5-30755F9064C6}" type="parTrans" cxnId="{71AFCE18-CB9F-4A81-8712-6ED3465173E9}">
      <dgm:prSet/>
      <dgm:spPr/>
      <dgm:t>
        <a:bodyPr/>
        <a:lstStyle/>
        <a:p>
          <a:endParaRPr lang="en-US"/>
        </a:p>
      </dgm:t>
    </dgm:pt>
    <dgm:pt modelId="{255F7BEE-D390-4FBE-8690-B061EACFDD52}" type="sibTrans" cxnId="{71AFCE18-CB9F-4A81-8712-6ED3465173E9}">
      <dgm:prSet/>
      <dgm:spPr/>
      <dgm:t>
        <a:bodyPr/>
        <a:lstStyle/>
        <a:p>
          <a:endParaRPr lang="en-US"/>
        </a:p>
      </dgm:t>
    </dgm:pt>
    <dgm:pt modelId="{5AA594FC-B856-4EF8-8469-B3724684A10F}">
      <dgm:prSet/>
      <dgm:spPr/>
      <dgm:t>
        <a:bodyPr/>
        <a:lstStyle/>
        <a:p>
          <a:r>
            <a:rPr lang="es-CO"/>
            <a:t>Status</a:t>
          </a:r>
          <a:endParaRPr lang="en-US"/>
        </a:p>
      </dgm:t>
    </dgm:pt>
    <dgm:pt modelId="{7634FAE6-2ED0-4394-BDFC-A76CA4E89570}" type="parTrans" cxnId="{E0CBB31A-8787-48EB-94CF-A463B2C98EA4}">
      <dgm:prSet/>
      <dgm:spPr/>
      <dgm:t>
        <a:bodyPr/>
        <a:lstStyle/>
        <a:p>
          <a:endParaRPr lang="en-US"/>
        </a:p>
      </dgm:t>
    </dgm:pt>
    <dgm:pt modelId="{F4089E44-B884-4722-92DF-EDD7721D6F85}" type="sibTrans" cxnId="{E0CBB31A-8787-48EB-94CF-A463B2C98EA4}">
      <dgm:prSet/>
      <dgm:spPr/>
      <dgm:t>
        <a:bodyPr/>
        <a:lstStyle/>
        <a:p>
          <a:endParaRPr lang="en-US"/>
        </a:p>
      </dgm:t>
    </dgm:pt>
    <dgm:pt modelId="{D94DAD10-788B-47A1-A0FC-9C89C930FEE7}">
      <dgm:prSet/>
      <dgm:spPr/>
      <dgm:t>
        <a:bodyPr/>
        <a:lstStyle/>
        <a:p>
          <a:r>
            <a:rPr lang="es-CO"/>
            <a:t>Log</a:t>
          </a:r>
          <a:endParaRPr lang="en-US"/>
        </a:p>
      </dgm:t>
    </dgm:pt>
    <dgm:pt modelId="{2BF10940-A9BC-4F98-9074-353B2E461138}" type="parTrans" cxnId="{EFAD1FCF-7F0C-473C-A58C-03C34F899D98}">
      <dgm:prSet/>
      <dgm:spPr/>
      <dgm:t>
        <a:bodyPr/>
        <a:lstStyle/>
        <a:p>
          <a:endParaRPr lang="en-US"/>
        </a:p>
      </dgm:t>
    </dgm:pt>
    <dgm:pt modelId="{749C5E48-4D5B-4056-A6B8-B698946E0FE1}" type="sibTrans" cxnId="{EFAD1FCF-7F0C-473C-A58C-03C34F899D98}">
      <dgm:prSet/>
      <dgm:spPr/>
      <dgm:t>
        <a:bodyPr/>
        <a:lstStyle/>
        <a:p>
          <a:endParaRPr lang="en-US"/>
        </a:p>
      </dgm:t>
    </dgm:pt>
    <dgm:pt modelId="{6C356EE1-E8E4-4A60-A97E-E52676FB24C3}">
      <dgm:prSet/>
      <dgm:spPr/>
      <dgm:t>
        <a:bodyPr/>
        <a:lstStyle/>
        <a:p>
          <a:r>
            <a:rPr lang="es-CO"/>
            <a:t>Commit</a:t>
          </a:r>
          <a:endParaRPr lang="en-US"/>
        </a:p>
      </dgm:t>
    </dgm:pt>
    <dgm:pt modelId="{782604FD-9F42-4797-AC77-6549650CCD85}" type="parTrans" cxnId="{5CEFB7E0-0782-437F-83CD-EE007D0C86AB}">
      <dgm:prSet/>
      <dgm:spPr/>
      <dgm:t>
        <a:bodyPr/>
        <a:lstStyle/>
        <a:p>
          <a:endParaRPr lang="en-US"/>
        </a:p>
      </dgm:t>
    </dgm:pt>
    <dgm:pt modelId="{D3366CD0-C433-44C9-9473-F7E2347688CE}" type="sibTrans" cxnId="{5CEFB7E0-0782-437F-83CD-EE007D0C86AB}">
      <dgm:prSet/>
      <dgm:spPr/>
      <dgm:t>
        <a:bodyPr/>
        <a:lstStyle/>
        <a:p>
          <a:endParaRPr lang="en-US"/>
        </a:p>
      </dgm:t>
    </dgm:pt>
    <dgm:pt modelId="{A4758357-FE3F-482F-9950-11674A561BC3}">
      <dgm:prSet/>
      <dgm:spPr/>
      <dgm:t>
        <a:bodyPr/>
        <a:lstStyle/>
        <a:p>
          <a:r>
            <a:rPr lang="es-CO"/>
            <a:t>Reset</a:t>
          </a:r>
          <a:endParaRPr lang="en-US"/>
        </a:p>
      </dgm:t>
    </dgm:pt>
    <dgm:pt modelId="{43A66EA1-63AF-446B-AFFA-97AD5671394C}" type="parTrans" cxnId="{3E6507B5-13D6-43FF-B648-37BFB0D2F97B}">
      <dgm:prSet/>
      <dgm:spPr/>
      <dgm:t>
        <a:bodyPr/>
        <a:lstStyle/>
        <a:p>
          <a:endParaRPr lang="en-US"/>
        </a:p>
      </dgm:t>
    </dgm:pt>
    <dgm:pt modelId="{F04E9D4E-C7DF-44D2-AF03-C43AA22CD13F}" type="sibTrans" cxnId="{3E6507B5-13D6-43FF-B648-37BFB0D2F97B}">
      <dgm:prSet/>
      <dgm:spPr/>
      <dgm:t>
        <a:bodyPr/>
        <a:lstStyle/>
        <a:p>
          <a:endParaRPr lang="en-US"/>
        </a:p>
      </dgm:t>
    </dgm:pt>
    <dgm:pt modelId="{484AD6BE-B86E-475B-AFCC-E7320D610322}">
      <dgm:prSet/>
      <dgm:spPr/>
      <dgm:t>
        <a:bodyPr/>
        <a:lstStyle/>
        <a:p>
          <a:r>
            <a:rPr lang="es-CO"/>
            <a:t>Diff</a:t>
          </a:r>
          <a:endParaRPr lang="en-US"/>
        </a:p>
      </dgm:t>
    </dgm:pt>
    <dgm:pt modelId="{FCF89669-9DB5-4C43-AF16-D7C90E9D62BE}" type="parTrans" cxnId="{82121859-FD5D-457C-B14D-7911BCF9FCC3}">
      <dgm:prSet/>
      <dgm:spPr/>
      <dgm:t>
        <a:bodyPr/>
        <a:lstStyle/>
        <a:p>
          <a:endParaRPr lang="en-US"/>
        </a:p>
      </dgm:t>
    </dgm:pt>
    <dgm:pt modelId="{9F223DB4-0E53-41C7-A215-BF79261ED2C1}" type="sibTrans" cxnId="{82121859-FD5D-457C-B14D-7911BCF9FCC3}">
      <dgm:prSet/>
      <dgm:spPr/>
      <dgm:t>
        <a:bodyPr/>
        <a:lstStyle/>
        <a:p>
          <a:endParaRPr lang="en-US"/>
        </a:p>
      </dgm:t>
    </dgm:pt>
    <dgm:pt modelId="{BA5F690F-7C6E-406B-9047-A9F19B2F3E82}">
      <dgm:prSet/>
      <dgm:spPr/>
      <dgm:t>
        <a:bodyPr/>
        <a:lstStyle/>
        <a:p>
          <a:r>
            <a:rPr lang="es-CO"/>
            <a:t>Branch</a:t>
          </a:r>
          <a:endParaRPr lang="en-US"/>
        </a:p>
      </dgm:t>
    </dgm:pt>
    <dgm:pt modelId="{9E738959-ECE4-4214-86E4-44E1EFC25E61}" type="parTrans" cxnId="{40D5392E-1949-4809-9ED9-BFFDB433D72D}">
      <dgm:prSet/>
      <dgm:spPr/>
      <dgm:t>
        <a:bodyPr/>
        <a:lstStyle/>
        <a:p>
          <a:endParaRPr lang="en-US"/>
        </a:p>
      </dgm:t>
    </dgm:pt>
    <dgm:pt modelId="{63C0D7B7-FFEE-4F33-8DCB-272A989F2C2F}" type="sibTrans" cxnId="{40D5392E-1949-4809-9ED9-BFFDB433D72D}">
      <dgm:prSet/>
      <dgm:spPr/>
      <dgm:t>
        <a:bodyPr/>
        <a:lstStyle/>
        <a:p>
          <a:endParaRPr lang="en-US"/>
        </a:p>
      </dgm:t>
    </dgm:pt>
    <dgm:pt modelId="{1478E4ED-BAB4-4CDC-890F-1FDD00D775DE}">
      <dgm:prSet/>
      <dgm:spPr/>
      <dgm:t>
        <a:bodyPr/>
        <a:lstStyle/>
        <a:p>
          <a:r>
            <a:rPr lang="es-CO"/>
            <a:t>Checkout</a:t>
          </a:r>
          <a:endParaRPr lang="en-US"/>
        </a:p>
      </dgm:t>
    </dgm:pt>
    <dgm:pt modelId="{ED329CB6-E913-4A03-889D-E6A4E601BE0C}" type="parTrans" cxnId="{2FF81C8B-91BE-43DF-BA60-8B8625CAFCF1}">
      <dgm:prSet/>
      <dgm:spPr/>
      <dgm:t>
        <a:bodyPr/>
        <a:lstStyle/>
        <a:p>
          <a:endParaRPr lang="en-US"/>
        </a:p>
      </dgm:t>
    </dgm:pt>
    <dgm:pt modelId="{001B11B5-7501-4939-A76F-D4D978354851}" type="sibTrans" cxnId="{2FF81C8B-91BE-43DF-BA60-8B8625CAFCF1}">
      <dgm:prSet/>
      <dgm:spPr/>
      <dgm:t>
        <a:bodyPr/>
        <a:lstStyle/>
        <a:p>
          <a:endParaRPr lang="en-US"/>
        </a:p>
      </dgm:t>
    </dgm:pt>
    <dgm:pt modelId="{EFAD2AFF-A715-4E08-8453-A4F7A9E323EB}">
      <dgm:prSet/>
      <dgm:spPr/>
      <dgm:t>
        <a:bodyPr/>
        <a:lstStyle/>
        <a:p>
          <a:r>
            <a:rPr lang="es-CO"/>
            <a:t>Merge</a:t>
          </a:r>
          <a:endParaRPr lang="en-US"/>
        </a:p>
      </dgm:t>
    </dgm:pt>
    <dgm:pt modelId="{174A5DF6-41EF-462F-8B70-8790832CE5C8}" type="parTrans" cxnId="{B52BD708-D35D-4B94-BADA-7A66BDA7BFF0}">
      <dgm:prSet/>
      <dgm:spPr/>
      <dgm:t>
        <a:bodyPr/>
        <a:lstStyle/>
        <a:p>
          <a:endParaRPr lang="en-US"/>
        </a:p>
      </dgm:t>
    </dgm:pt>
    <dgm:pt modelId="{B1897DF0-B36B-459B-A803-EC6D2137D275}" type="sibTrans" cxnId="{B52BD708-D35D-4B94-BADA-7A66BDA7BFF0}">
      <dgm:prSet/>
      <dgm:spPr/>
      <dgm:t>
        <a:bodyPr/>
        <a:lstStyle/>
        <a:p>
          <a:endParaRPr lang="en-US"/>
        </a:p>
      </dgm:t>
    </dgm:pt>
    <dgm:pt modelId="{5B3DED1B-2494-4F4C-A026-6D8EBC6CBF96}" type="pres">
      <dgm:prSet presAssocID="{E04925D5-FA0C-4C79-847C-7CE901B6D189}" presName="diagram" presStyleCnt="0">
        <dgm:presLayoutVars>
          <dgm:dir/>
          <dgm:resizeHandles val="exact"/>
        </dgm:presLayoutVars>
      </dgm:prSet>
      <dgm:spPr/>
    </dgm:pt>
    <dgm:pt modelId="{FD1829F5-F01D-494C-8C1D-66A62932A990}" type="pres">
      <dgm:prSet presAssocID="{DF631781-1B80-454D-8C92-65EF38253C51}" presName="node" presStyleLbl="node1" presStyleIdx="0" presStyleCnt="10">
        <dgm:presLayoutVars>
          <dgm:bulletEnabled val="1"/>
        </dgm:presLayoutVars>
      </dgm:prSet>
      <dgm:spPr/>
    </dgm:pt>
    <dgm:pt modelId="{3D51B253-4EDC-7748-9635-BC38E12EC201}" type="pres">
      <dgm:prSet presAssocID="{D46F0CC8-C065-4530-A92F-39E341503271}" presName="sibTrans" presStyleCnt="0"/>
      <dgm:spPr/>
    </dgm:pt>
    <dgm:pt modelId="{4152618B-AF19-7D49-A857-CA1C60F35029}" type="pres">
      <dgm:prSet presAssocID="{C6A0CDA5-23A9-4E27-95C0-DF82B962D2A7}" presName="node" presStyleLbl="node1" presStyleIdx="1" presStyleCnt="10">
        <dgm:presLayoutVars>
          <dgm:bulletEnabled val="1"/>
        </dgm:presLayoutVars>
      </dgm:prSet>
      <dgm:spPr/>
    </dgm:pt>
    <dgm:pt modelId="{67352EDB-65CE-D546-BDA7-A985E861A547}" type="pres">
      <dgm:prSet presAssocID="{255F7BEE-D390-4FBE-8690-B061EACFDD52}" presName="sibTrans" presStyleCnt="0"/>
      <dgm:spPr/>
    </dgm:pt>
    <dgm:pt modelId="{D5563507-5F46-6F4C-A88D-8851A4FDC7FB}" type="pres">
      <dgm:prSet presAssocID="{5AA594FC-B856-4EF8-8469-B3724684A10F}" presName="node" presStyleLbl="node1" presStyleIdx="2" presStyleCnt="10">
        <dgm:presLayoutVars>
          <dgm:bulletEnabled val="1"/>
        </dgm:presLayoutVars>
      </dgm:prSet>
      <dgm:spPr/>
    </dgm:pt>
    <dgm:pt modelId="{999F56F8-C265-364C-9167-0C94EF5308D1}" type="pres">
      <dgm:prSet presAssocID="{F4089E44-B884-4722-92DF-EDD7721D6F85}" presName="sibTrans" presStyleCnt="0"/>
      <dgm:spPr/>
    </dgm:pt>
    <dgm:pt modelId="{8CF4AD08-B780-6640-9072-5AFEAFEE0D62}" type="pres">
      <dgm:prSet presAssocID="{D94DAD10-788B-47A1-A0FC-9C89C930FEE7}" presName="node" presStyleLbl="node1" presStyleIdx="3" presStyleCnt="10">
        <dgm:presLayoutVars>
          <dgm:bulletEnabled val="1"/>
        </dgm:presLayoutVars>
      </dgm:prSet>
      <dgm:spPr/>
    </dgm:pt>
    <dgm:pt modelId="{AA9E6B87-FAD3-B14A-9D3F-EE27E7FA06E8}" type="pres">
      <dgm:prSet presAssocID="{749C5E48-4D5B-4056-A6B8-B698946E0FE1}" presName="sibTrans" presStyleCnt="0"/>
      <dgm:spPr/>
    </dgm:pt>
    <dgm:pt modelId="{4B5EA50F-75AD-C344-A599-7A78057DF1B9}" type="pres">
      <dgm:prSet presAssocID="{6C356EE1-E8E4-4A60-A97E-E52676FB24C3}" presName="node" presStyleLbl="node1" presStyleIdx="4" presStyleCnt="10">
        <dgm:presLayoutVars>
          <dgm:bulletEnabled val="1"/>
        </dgm:presLayoutVars>
      </dgm:prSet>
      <dgm:spPr/>
    </dgm:pt>
    <dgm:pt modelId="{65CCB75A-2005-194F-A6E9-9AB0510C4C7A}" type="pres">
      <dgm:prSet presAssocID="{D3366CD0-C433-44C9-9473-F7E2347688CE}" presName="sibTrans" presStyleCnt="0"/>
      <dgm:spPr/>
    </dgm:pt>
    <dgm:pt modelId="{5BB4003E-783D-1147-B409-870438E392EE}" type="pres">
      <dgm:prSet presAssocID="{A4758357-FE3F-482F-9950-11674A561BC3}" presName="node" presStyleLbl="node1" presStyleIdx="5" presStyleCnt="10">
        <dgm:presLayoutVars>
          <dgm:bulletEnabled val="1"/>
        </dgm:presLayoutVars>
      </dgm:prSet>
      <dgm:spPr/>
    </dgm:pt>
    <dgm:pt modelId="{5D8BCBBD-8822-D747-807F-288682228465}" type="pres">
      <dgm:prSet presAssocID="{F04E9D4E-C7DF-44D2-AF03-C43AA22CD13F}" presName="sibTrans" presStyleCnt="0"/>
      <dgm:spPr/>
    </dgm:pt>
    <dgm:pt modelId="{703D64E7-93E3-5F44-AB44-231E1C463C27}" type="pres">
      <dgm:prSet presAssocID="{484AD6BE-B86E-475B-AFCC-E7320D610322}" presName="node" presStyleLbl="node1" presStyleIdx="6" presStyleCnt="10">
        <dgm:presLayoutVars>
          <dgm:bulletEnabled val="1"/>
        </dgm:presLayoutVars>
      </dgm:prSet>
      <dgm:spPr/>
    </dgm:pt>
    <dgm:pt modelId="{3C518832-5949-AF4C-8D1A-F54323C014E9}" type="pres">
      <dgm:prSet presAssocID="{9F223DB4-0E53-41C7-A215-BF79261ED2C1}" presName="sibTrans" presStyleCnt="0"/>
      <dgm:spPr/>
    </dgm:pt>
    <dgm:pt modelId="{8549C59F-4D66-544E-BFA0-8489528EF832}" type="pres">
      <dgm:prSet presAssocID="{BA5F690F-7C6E-406B-9047-A9F19B2F3E82}" presName="node" presStyleLbl="node1" presStyleIdx="7" presStyleCnt="10">
        <dgm:presLayoutVars>
          <dgm:bulletEnabled val="1"/>
        </dgm:presLayoutVars>
      </dgm:prSet>
      <dgm:spPr/>
    </dgm:pt>
    <dgm:pt modelId="{5FDA6D3C-F6AD-B24E-B547-ACF00D20E3DA}" type="pres">
      <dgm:prSet presAssocID="{63C0D7B7-FFEE-4F33-8DCB-272A989F2C2F}" presName="sibTrans" presStyleCnt="0"/>
      <dgm:spPr/>
    </dgm:pt>
    <dgm:pt modelId="{EB8490E4-9A1E-AF48-9D36-1ABC256810D4}" type="pres">
      <dgm:prSet presAssocID="{1478E4ED-BAB4-4CDC-890F-1FDD00D775DE}" presName="node" presStyleLbl="node1" presStyleIdx="8" presStyleCnt="10">
        <dgm:presLayoutVars>
          <dgm:bulletEnabled val="1"/>
        </dgm:presLayoutVars>
      </dgm:prSet>
      <dgm:spPr/>
    </dgm:pt>
    <dgm:pt modelId="{B77AA485-6C0D-CB4D-BEE1-7A8712FF38D7}" type="pres">
      <dgm:prSet presAssocID="{001B11B5-7501-4939-A76F-D4D978354851}" presName="sibTrans" presStyleCnt="0"/>
      <dgm:spPr/>
    </dgm:pt>
    <dgm:pt modelId="{4B0654BA-0399-7746-911E-4668F064B0E6}" type="pres">
      <dgm:prSet presAssocID="{EFAD2AFF-A715-4E08-8453-A4F7A9E323EB}" presName="node" presStyleLbl="node1" presStyleIdx="9" presStyleCnt="10">
        <dgm:presLayoutVars>
          <dgm:bulletEnabled val="1"/>
        </dgm:presLayoutVars>
      </dgm:prSet>
      <dgm:spPr/>
    </dgm:pt>
  </dgm:ptLst>
  <dgm:cxnLst>
    <dgm:cxn modelId="{B52BD708-D35D-4B94-BADA-7A66BDA7BFF0}" srcId="{E04925D5-FA0C-4C79-847C-7CE901B6D189}" destId="{EFAD2AFF-A715-4E08-8453-A4F7A9E323EB}" srcOrd="9" destOrd="0" parTransId="{174A5DF6-41EF-462F-8B70-8790832CE5C8}" sibTransId="{B1897DF0-B36B-459B-A803-EC6D2137D275}"/>
    <dgm:cxn modelId="{71AFCE18-CB9F-4A81-8712-6ED3465173E9}" srcId="{E04925D5-FA0C-4C79-847C-7CE901B6D189}" destId="{C6A0CDA5-23A9-4E27-95C0-DF82B962D2A7}" srcOrd="1" destOrd="0" parTransId="{FF184DF9-EF81-489B-9BE5-30755F9064C6}" sibTransId="{255F7BEE-D390-4FBE-8690-B061EACFDD52}"/>
    <dgm:cxn modelId="{E0CBB31A-8787-48EB-94CF-A463B2C98EA4}" srcId="{E04925D5-FA0C-4C79-847C-7CE901B6D189}" destId="{5AA594FC-B856-4EF8-8469-B3724684A10F}" srcOrd="2" destOrd="0" parTransId="{7634FAE6-2ED0-4394-BDFC-A76CA4E89570}" sibTransId="{F4089E44-B884-4722-92DF-EDD7721D6F85}"/>
    <dgm:cxn modelId="{0419D01A-BDEF-B346-A44A-90FDD5984533}" type="presOf" srcId="{D94DAD10-788B-47A1-A0FC-9C89C930FEE7}" destId="{8CF4AD08-B780-6640-9072-5AFEAFEE0D62}" srcOrd="0" destOrd="0" presId="urn:microsoft.com/office/officeart/2005/8/layout/default"/>
    <dgm:cxn modelId="{5B710C24-1CCA-4244-928A-C619CCD7FBB2}" type="presOf" srcId="{6C356EE1-E8E4-4A60-A97E-E52676FB24C3}" destId="{4B5EA50F-75AD-C344-A599-7A78057DF1B9}" srcOrd="0" destOrd="0" presId="urn:microsoft.com/office/officeart/2005/8/layout/default"/>
    <dgm:cxn modelId="{0709762D-4F18-A242-8FCD-B7C5B8B1464A}" type="presOf" srcId="{484AD6BE-B86E-475B-AFCC-E7320D610322}" destId="{703D64E7-93E3-5F44-AB44-231E1C463C27}" srcOrd="0" destOrd="0" presId="urn:microsoft.com/office/officeart/2005/8/layout/default"/>
    <dgm:cxn modelId="{40D5392E-1949-4809-9ED9-BFFDB433D72D}" srcId="{E04925D5-FA0C-4C79-847C-7CE901B6D189}" destId="{BA5F690F-7C6E-406B-9047-A9F19B2F3E82}" srcOrd="7" destOrd="0" parTransId="{9E738959-ECE4-4214-86E4-44E1EFC25E61}" sibTransId="{63C0D7B7-FFEE-4F33-8DCB-272A989F2C2F}"/>
    <dgm:cxn modelId="{82121859-FD5D-457C-B14D-7911BCF9FCC3}" srcId="{E04925D5-FA0C-4C79-847C-7CE901B6D189}" destId="{484AD6BE-B86E-475B-AFCC-E7320D610322}" srcOrd="6" destOrd="0" parTransId="{FCF89669-9DB5-4C43-AF16-D7C90E9D62BE}" sibTransId="{9F223DB4-0E53-41C7-A215-BF79261ED2C1}"/>
    <dgm:cxn modelId="{EC8E6277-8D6C-864F-B42D-514BF50605D6}" type="presOf" srcId="{EFAD2AFF-A715-4E08-8453-A4F7A9E323EB}" destId="{4B0654BA-0399-7746-911E-4668F064B0E6}" srcOrd="0" destOrd="0" presId="urn:microsoft.com/office/officeart/2005/8/layout/default"/>
    <dgm:cxn modelId="{7A78FC78-CF4D-194D-8391-C5802D3E0E66}" type="presOf" srcId="{A4758357-FE3F-482F-9950-11674A561BC3}" destId="{5BB4003E-783D-1147-B409-870438E392EE}" srcOrd="0" destOrd="0" presId="urn:microsoft.com/office/officeart/2005/8/layout/default"/>
    <dgm:cxn modelId="{2FF81C8B-91BE-43DF-BA60-8B8625CAFCF1}" srcId="{E04925D5-FA0C-4C79-847C-7CE901B6D189}" destId="{1478E4ED-BAB4-4CDC-890F-1FDD00D775DE}" srcOrd="8" destOrd="0" parTransId="{ED329CB6-E913-4A03-889D-E6A4E601BE0C}" sibTransId="{001B11B5-7501-4939-A76F-D4D978354851}"/>
    <dgm:cxn modelId="{460C689F-4C0C-8748-9795-65E8343642BE}" type="presOf" srcId="{DF631781-1B80-454D-8C92-65EF38253C51}" destId="{FD1829F5-F01D-494C-8C1D-66A62932A990}" srcOrd="0" destOrd="0" presId="urn:microsoft.com/office/officeart/2005/8/layout/default"/>
    <dgm:cxn modelId="{B5DDD0A9-867F-F84D-A67E-4504553578E0}" type="presOf" srcId="{1478E4ED-BAB4-4CDC-890F-1FDD00D775DE}" destId="{EB8490E4-9A1E-AF48-9D36-1ABC256810D4}" srcOrd="0" destOrd="0" presId="urn:microsoft.com/office/officeart/2005/8/layout/default"/>
    <dgm:cxn modelId="{1FF940B3-C416-8542-ACD4-AE6624A6C34C}" type="presOf" srcId="{C6A0CDA5-23A9-4E27-95C0-DF82B962D2A7}" destId="{4152618B-AF19-7D49-A857-CA1C60F35029}" srcOrd="0" destOrd="0" presId="urn:microsoft.com/office/officeart/2005/8/layout/default"/>
    <dgm:cxn modelId="{3E6507B5-13D6-43FF-B648-37BFB0D2F97B}" srcId="{E04925D5-FA0C-4C79-847C-7CE901B6D189}" destId="{A4758357-FE3F-482F-9950-11674A561BC3}" srcOrd="5" destOrd="0" parTransId="{43A66EA1-63AF-446B-AFFA-97AD5671394C}" sibTransId="{F04E9D4E-C7DF-44D2-AF03-C43AA22CD13F}"/>
    <dgm:cxn modelId="{EFC8E6BC-A84A-3C4A-AFFC-1B3E9E82355D}" type="presOf" srcId="{BA5F690F-7C6E-406B-9047-A9F19B2F3E82}" destId="{8549C59F-4D66-544E-BFA0-8489528EF832}" srcOrd="0" destOrd="0" presId="urn:microsoft.com/office/officeart/2005/8/layout/default"/>
    <dgm:cxn modelId="{2046E1BE-39D5-0C4A-B529-A5BD2DA4DA52}" type="presOf" srcId="{5AA594FC-B856-4EF8-8469-B3724684A10F}" destId="{D5563507-5F46-6F4C-A88D-8851A4FDC7FB}" srcOrd="0" destOrd="0" presId="urn:microsoft.com/office/officeart/2005/8/layout/default"/>
    <dgm:cxn modelId="{EFAD1FCF-7F0C-473C-A58C-03C34F899D98}" srcId="{E04925D5-FA0C-4C79-847C-7CE901B6D189}" destId="{D94DAD10-788B-47A1-A0FC-9C89C930FEE7}" srcOrd="3" destOrd="0" parTransId="{2BF10940-A9BC-4F98-9074-353B2E461138}" sibTransId="{749C5E48-4D5B-4056-A6B8-B698946E0FE1}"/>
    <dgm:cxn modelId="{5CEFB7E0-0782-437F-83CD-EE007D0C86AB}" srcId="{E04925D5-FA0C-4C79-847C-7CE901B6D189}" destId="{6C356EE1-E8E4-4A60-A97E-E52676FB24C3}" srcOrd="4" destOrd="0" parTransId="{782604FD-9F42-4797-AC77-6549650CCD85}" sibTransId="{D3366CD0-C433-44C9-9473-F7E2347688CE}"/>
    <dgm:cxn modelId="{12D4A2E3-DA07-4F71-A779-C1DB1B30805B}" srcId="{E04925D5-FA0C-4C79-847C-7CE901B6D189}" destId="{DF631781-1B80-454D-8C92-65EF38253C51}" srcOrd="0" destOrd="0" parTransId="{E0BBEA94-2FD0-4EF4-8BD2-2CB0544774C1}" sibTransId="{D46F0CC8-C065-4530-A92F-39E341503271}"/>
    <dgm:cxn modelId="{A4FF40E5-9A93-204F-9A73-DBC428B85376}" type="presOf" srcId="{E04925D5-FA0C-4C79-847C-7CE901B6D189}" destId="{5B3DED1B-2494-4F4C-A026-6D8EBC6CBF96}" srcOrd="0" destOrd="0" presId="urn:microsoft.com/office/officeart/2005/8/layout/default"/>
    <dgm:cxn modelId="{3CA0FFF5-7F8B-684A-BBF0-B29FDF03DF5D}" type="presParOf" srcId="{5B3DED1B-2494-4F4C-A026-6D8EBC6CBF96}" destId="{FD1829F5-F01D-494C-8C1D-66A62932A990}" srcOrd="0" destOrd="0" presId="urn:microsoft.com/office/officeart/2005/8/layout/default"/>
    <dgm:cxn modelId="{964B1EF1-C0B5-504A-82BC-BCDF478D90CA}" type="presParOf" srcId="{5B3DED1B-2494-4F4C-A026-6D8EBC6CBF96}" destId="{3D51B253-4EDC-7748-9635-BC38E12EC201}" srcOrd="1" destOrd="0" presId="urn:microsoft.com/office/officeart/2005/8/layout/default"/>
    <dgm:cxn modelId="{FFDFB8B6-85D7-BD44-B210-EE840CC73FD2}" type="presParOf" srcId="{5B3DED1B-2494-4F4C-A026-6D8EBC6CBF96}" destId="{4152618B-AF19-7D49-A857-CA1C60F35029}" srcOrd="2" destOrd="0" presId="urn:microsoft.com/office/officeart/2005/8/layout/default"/>
    <dgm:cxn modelId="{06B4BFFD-D214-7B46-BCA8-F3E2A7F36C44}" type="presParOf" srcId="{5B3DED1B-2494-4F4C-A026-6D8EBC6CBF96}" destId="{67352EDB-65CE-D546-BDA7-A985E861A547}" srcOrd="3" destOrd="0" presId="urn:microsoft.com/office/officeart/2005/8/layout/default"/>
    <dgm:cxn modelId="{5ABDC15D-F95D-924E-9A12-B378F19A005B}" type="presParOf" srcId="{5B3DED1B-2494-4F4C-A026-6D8EBC6CBF96}" destId="{D5563507-5F46-6F4C-A88D-8851A4FDC7FB}" srcOrd="4" destOrd="0" presId="urn:microsoft.com/office/officeart/2005/8/layout/default"/>
    <dgm:cxn modelId="{EEC13184-E840-7F44-BA98-621665844DAC}" type="presParOf" srcId="{5B3DED1B-2494-4F4C-A026-6D8EBC6CBF96}" destId="{999F56F8-C265-364C-9167-0C94EF5308D1}" srcOrd="5" destOrd="0" presId="urn:microsoft.com/office/officeart/2005/8/layout/default"/>
    <dgm:cxn modelId="{F5ED8CE4-332C-1547-AB25-4A5840C60C79}" type="presParOf" srcId="{5B3DED1B-2494-4F4C-A026-6D8EBC6CBF96}" destId="{8CF4AD08-B780-6640-9072-5AFEAFEE0D62}" srcOrd="6" destOrd="0" presId="urn:microsoft.com/office/officeart/2005/8/layout/default"/>
    <dgm:cxn modelId="{54D5F902-3466-6D45-84FD-4AA3BA2F4643}" type="presParOf" srcId="{5B3DED1B-2494-4F4C-A026-6D8EBC6CBF96}" destId="{AA9E6B87-FAD3-B14A-9D3F-EE27E7FA06E8}" srcOrd="7" destOrd="0" presId="urn:microsoft.com/office/officeart/2005/8/layout/default"/>
    <dgm:cxn modelId="{332EC1A4-A4BE-4D49-9BA7-CDC120DC566D}" type="presParOf" srcId="{5B3DED1B-2494-4F4C-A026-6D8EBC6CBF96}" destId="{4B5EA50F-75AD-C344-A599-7A78057DF1B9}" srcOrd="8" destOrd="0" presId="urn:microsoft.com/office/officeart/2005/8/layout/default"/>
    <dgm:cxn modelId="{F7EE2E0B-9621-704E-9AE7-ACD3F053D802}" type="presParOf" srcId="{5B3DED1B-2494-4F4C-A026-6D8EBC6CBF96}" destId="{65CCB75A-2005-194F-A6E9-9AB0510C4C7A}" srcOrd="9" destOrd="0" presId="urn:microsoft.com/office/officeart/2005/8/layout/default"/>
    <dgm:cxn modelId="{1E864462-E880-404C-98D0-CEC40D850660}" type="presParOf" srcId="{5B3DED1B-2494-4F4C-A026-6D8EBC6CBF96}" destId="{5BB4003E-783D-1147-B409-870438E392EE}" srcOrd="10" destOrd="0" presId="urn:microsoft.com/office/officeart/2005/8/layout/default"/>
    <dgm:cxn modelId="{50A333F1-F442-FA43-A280-B78A31D00CA6}" type="presParOf" srcId="{5B3DED1B-2494-4F4C-A026-6D8EBC6CBF96}" destId="{5D8BCBBD-8822-D747-807F-288682228465}" srcOrd="11" destOrd="0" presId="urn:microsoft.com/office/officeart/2005/8/layout/default"/>
    <dgm:cxn modelId="{33179F5D-D6B7-3542-8C1A-7B755403D2D5}" type="presParOf" srcId="{5B3DED1B-2494-4F4C-A026-6D8EBC6CBF96}" destId="{703D64E7-93E3-5F44-AB44-231E1C463C27}" srcOrd="12" destOrd="0" presId="urn:microsoft.com/office/officeart/2005/8/layout/default"/>
    <dgm:cxn modelId="{75C8993E-BDEE-9F40-A57C-AB361DD9F36A}" type="presParOf" srcId="{5B3DED1B-2494-4F4C-A026-6D8EBC6CBF96}" destId="{3C518832-5949-AF4C-8D1A-F54323C014E9}" srcOrd="13" destOrd="0" presId="urn:microsoft.com/office/officeart/2005/8/layout/default"/>
    <dgm:cxn modelId="{B700C5ED-9A66-664D-B1DE-8FD430D597FA}" type="presParOf" srcId="{5B3DED1B-2494-4F4C-A026-6D8EBC6CBF96}" destId="{8549C59F-4D66-544E-BFA0-8489528EF832}" srcOrd="14" destOrd="0" presId="urn:microsoft.com/office/officeart/2005/8/layout/default"/>
    <dgm:cxn modelId="{1D30C0EC-7CEB-3C44-BD85-837AE319ED0C}" type="presParOf" srcId="{5B3DED1B-2494-4F4C-A026-6D8EBC6CBF96}" destId="{5FDA6D3C-F6AD-B24E-B547-ACF00D20E3DA}" srcOrd="15" destOrd="0" presId="urn:microsoft.com/office/officeart/2005/8/layout/default"/>
    <dgm:cxn modelId="{BC9CC9A8-FFB3-634D-85E0-5847ED2B62C7}" type="presParOf" srcId="{5B3DED1B-2494-4F4C-A026-6D8EBC6CBF96}" destId="{EB8490E4-9A1E-AF48-9D36-1ABC256810D4}" srcOrd="16" destOrd="0" presId="urn:microsoft.com/office/officeart/2005/8/layout/default"/>
    <dgm:cxn modelId="{D6A2BA64-A6A2-514D-81E4-6C434FBACEF3}" type="presParOf" srcId="{5B3DED1B-2494-4F4C-A026-6D8EBC6CBF96}" destId="{B77AA485-6C0D-CB4D-BEE1-7A8712FF38D7}" srcOrd="17" destOrd="0" presId="urn:microsoft.com/office/officeart/2005/8/layout/default"/>
    <dgm:cxn modelId="{D05E0D30-1834-4340-B2CA-A7EAE7CEB2CC}" type="presParOf" srcId="{5B3DED1B-2494-4F4C-A026-6D8EBC6CBF96}" destId="{4B0654BA-0399-7746-911E-4668F064B0E6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E08AAF-F0E5-4C28-B20B-C75FDC541856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C46A7F-CE7C-48BA-9E2F-9CF024DE0CF3}">
      <dgm:prSet/>
      <dgm:spPr/>
      <dgm:t>
        <a:bodyPr/>
        <a:lstStyle/>
        <a:p>
          <a:r>
            <a:rPr lang="es-CO"/>
            <a:t>git config --global user.name “NOMBRE”</a:t>
          </a:r>
          <a:endParaRPr lang="en-US"/>
        </a:p>
      </dgm:t>
    </dgm:pt>
    <dgm:pt modelId="{5803E752-55D7-48A7-99A6-3D3F5099BE02}" type="parTrans" cxnId="{76125F7C-C3F5-451F-8E8B-12369AFA2E95}">
      <dgm:prSet/>
      <dgm:spPr/>
      <dgm:t>
        <a:bodyPr/>
        <a:lstStyle/>
        <a:p>
          <a:endParaRPr lang="en-US"/>
        </a:p>
      </dgm:t>
    </dgm:pt>
    <dgm:pt modelId="{A37E7A34-F2FC-4244-BF7C-84022FDE13D2}" type="sibTrans" cxnId="{76125F7C-C3F5-451F-8E8B-12369AFA2E95}">
      <dgm:prSet/>
      <dgm:spPr/>
      <dgm:t>
        <a:bodyPr/>
        <a:lstStyle/>
        <a:p>
          <a:endParaRPr lang="en-US"/>
        </a:p>
      </dgm:t>
    </dgm:pt>
    <dgm:pt modelId="{9A0A719A-7B05-48D3-85F2-27F3B096BAD6}">
      <dgm:prSet/>
      <dgm:spPr/>
      <dgm:t>
        <a:bodyPr/>
        <a:lstStyle/>
        <a:p>
          <a:r>
            <a:rPr lang="es-CO" dirty="0" err="1"/>
            <a:t>git</a:t>
          </a:r>
          <a:r>
            <a:rPr lang="es-CO" dirty="0"/>
            <a:t> </a:t>
          </a:r>
          <a:r>
            <a:rPr lang="es-CO" dirty="0" err="1"/>
            <a:t>config</a:t>
          </a:r>
          <a:r>
            <a:rPr lang="es-CO" dirty="0"/>
            <a:t> --global </a:t>
          </a:r>
          <a:r>
            <a:rPr lang="es-CO" dirty="0" err="1"/>
            <a:t>user.email</a:t>
          </a:r>
          <a:r>
            <a:rPr lang="es-CO" dirty="0"/>
            <a:t> </a:t>
          </a:r>
          <a:r>
            <a:rPr lang="es-CO" dirty="0" err="1"/>
            <a:t>mail@correo.com</a:t>
          </a:r>
          <a:endParaRPr lang="en-US" dirty="0"/>
        </a:p>
      </dgm:t>
    </dgm:pt>
    <dgm:pt modelId="{FA9FBA59-3260-4250-9CEE-A5BB26245340}" type="parTrans" cxnId="{CE182E85-53B1-4E79-9496-DDD06D6A190B}">
      <dgm:prSet/>
      <dgm:spPr/>
      <dgm:t>
        <a:bodyPr/>
        <a:lstStyle/>
        <a:p>
          <a:endParaRPr lang="en-US"/>
        </a:p>
      </dgm:t>
    </dgm:pt>
    <dgm:pt modelId="{DC7BCBEC-D0B2-4E2A-8446-C760DED2C2BE}" type="sibTrans" cxnId="{CE182E85-53B1-4E79-9496-DDD06D6A190B}">
      <dgm:prSet/>
      <dgm:spPr/>
      <dgm:t>
        <a:bodyPr/>
        <a:lstStyle/>
        <a:p>
          <a:endParaRPr lang="en-US"/>
        </a:p>
      </dgm:t>
    </dgm:pt>
    <dgm:pt modelId="{72940540-AD9B-4CED-BC1B-CC02EACEE38B}">
      <dgm:prSet/>
      <dgm:spPr/>
      <dgm:t>
        <a:bodyPr/>
        <a:lstStyle/>
        <a:p>
          <a:r>
            <a:rPr lang="es-CO"/>
            <a:t>git config --global core.autocrlf true // en Linux o Mac input</a:t>
          </a:r>
          <a:endParaRPr lang="en-US"/>
        </a:p>
      </dgm:t>
    </dgm:pt>
    <dgm:pt modelId="{E217D38D-055C-4669-B22E-74F28AA8741E}" type="parTrans" cxnId="{7A3A71FF-A502-49C3-A7E9-90CF97D395AA}">
      <dgm:prSet/>
      <dgm:spPr/>
      <dgm:t>
        <a:bodyPr/>
        <a:lstStyle/>
        <a:p>
          <a:endParaRPr lang="en-US"/>
        </a:p>
      </dgm:t>
    </dgm:pt>
    <dgm:pt modelId="{FB321138-63AB-408C-9EAC-96DE0D271F9A}" type="sibTrans" cxnId="{7A3A71FF-A502-49C3-A7E9-90CF97D395AA}">
      <dgm:prSet/>
      <dgm:spPr/>
      <dgm:t>
        <a:bodyPr/>
        <a:lstStyle/>
        <a:p>
          <a:endParaRPr lang="en-US"/>
        </a:p>
      </dgm:t>
    </dgm:pt>
    <dgm:pt modelId="{0E433E55-1A29-4F6E-A4FB-B4DFCAD91A5A}">
      <dgm:prSet/>
      <dgm:spPr/>
      <dgm:t>
        <a:bodyPr/>
        <a:lstStyle/>
        <a:p>
          <a:r>
            <a:rPr lang="es-CO" dirty="0" err="1"/>
            <a:t>git</a:t>
          </a:r>
          <a:r>
            <a:rPr lang="es-CO" dirty="0"/>
            <a:t> </a:t>
          </a:r>
          <a:r>
            <a:rPr lang="es-CO" dirty="0" err="1"/>
            <a:t>config</a:t>
          </a:r>
          <a:r>
            <a:rPr lang="es-CO" dirty="0"/>
            <a:t> --global </a:t>
          </a:r>
          <a:r>
            <a:rPr lang="es-CO" dirty="0" err="1"/>
            <a:t>color.ui</a:t>
          </a:r>
          <a:r>
            <a:rPr lang="es-CO" dirty="0"/>
            <a:t> true</a:t>
          </a:r>
        </a:p>
      </dgm:t>
    </dgm:pt>
    <dgm:pt modelId="{99623D3C-042D-4B65-9478-FAA4319A8FE8}" type="parTrans" cxnId="{0D9A80D7-2629-46AD-AEB0-00A5A1BCEE2E}">
      <dgm:prSet/>
      <dgm:spPr/>
      <dgm:t>
        <a:bodyPr/>
        <a:lstStyle/>
        <a:p>
          <a:endParaRPr lang="en-US"/>
        </a:p>
      </dgm:t>
    </dgm:pt>
    <dgm:pt modelId="{C909E7E8-F6CD-4441-8ED8-5742D66E44FE}" type="sibTrans" cxnId="{0D9A80D7-2629-46AD-AEB0-00A5A1BCEE2E}">
      <dgm:prSet/>
      <dgm:spPr/>
      <dgm:t>
        <a:bodyPr/>
        <a:lstStyle/>
        <a:p>
          <a:endParaRPr lang="en-US"/>
        </a:p>
      </dgm:t>
    </dgm:pt>
    <dgm:pt modelId="{054927FA-89C3-3842-A35E-4F3D66FB9EF5}">
      <dgm:prSet/>
      <dgm:spPr/>
      <dgm:t>
        <a:bodyPr/>
        <a:lstStyle/>
        <a:p>
          <a:r>
            <a:rPr lang="es-CO" b="0" i="0" u="none" dirty="0" err="1"/>
            <a:t>git</a:t>
          </a:r>
          <a:r>
            <a:rPr lang="es-CO" b="0" i="0" u="none" dirty="0"/>
            <a:t> </a:t>
          </a:r>
          <a:r>
            <a:rPr lang="es-CO" b="0" i="0" u="none" dirty="0" err="1"/>
            <a:t>config</a:t>
          </a:r>
          <a:r>
            <a:rPr lang="es-CO" b="0" i="0" u="none" dirty="0"/>
            <a:t> --global </a:t>
          </a:r>
          <a:r>
            <a:rPr lang="es-CO" b="0" i="0" u="none" dirty="0" err="1"/>
            <a:t>core.editor</a:t>
          </a:r>
          <a:r>
            <a:rPr lang="es-CO" b="0" i="0" u="none" dirty="0"/>
            <a:t> "</a:t>
          </a:r>
          <a:r>
            <a:rPr lang="es-CO" b="0" i="0" u="none" dirty="0" err="1"/>
            <a:t>code</a:t>
          </a:r>
          <a:r>
            <a:rPr lang="es-CO" b="0" i="0" u="none" dirty="0"/>
            <a:t> --</a:t>
          </a:r>
          <a:r>
            <a:rPr lang="es-CO" b="0" i="0" u="none" dirty="0" err="1"/>
            <a:t>wait</a:t>
          </a:r>
          <a:r>
            <a:rPr lang="es-CO" b="0" i="0" u="none" dirty="0"/>
            <a:t>"</a:t>
          </a:r>
          <a:endParaRPr lang="es-CO" dirty="0"/>
        </a:p>
      </dgm:t>
    </dgm:pt>
    <dgm:pt modelId="{A279A79E-0723-BE49-B27F-A870C6920B17}" type="parTrans" cxnId="{983B220B-DBBB-8547-9998-4F2CB4A7AA57}">
      <dgm:prSet/>
      <dgm:spPr/>
      <dgm:t>
        <a:bodyPr/>
        <a:lstStyle/>
        <a:p>
          <a:endParaRPr lang="es-MX"/>
        </a:p>
      </dgm:t>
    </dgm:pt>
    <dgm:pt modelId="{66EB9904-B22F-0B41-A02D-87BDF7F27E31}" type="sibTrans" cxnId="{983B220B-DBBB-8547-9998-4F2CB4A7AA57}">
      <dgm:prSet/>
      <dgm:spPr/>
      <dgm:t>
        <a:bodyPr/>
        <a:lstStyle/>
        <a:p>
          <a:endParaRPr lang="es-MX"/>
        </a:p>
      </dgm:t>
    </dgm:pt>
    <dgm:pt modelId="{98C80271-BA88-8641-81ED-E76FFDBCDBF2}" type="pres">
      <dgm:prSet presAssocID="{E3E08AAF-F0E5-4C28-B20B-C75FDC541856}" presName="Name0" presStyleCnt="0">
        <dgm:presLayoutVars>
          <dgm:dir/>
          <dgm:animLvl val="lvl"/>
          <dgm:resizeHandles val="exact"/>
        </dgm:presLayoutVars>
      </dgm:prSet>
      <dgm:spPr/>
    </dgm:pt>
    <dgm:pt modelId="{F70239A1-A02A-774E-BFC5-E7B847E48339}" type="pres">
      <dgm:prSet presAssocID="{B1C46A7F-CE7C-48BA-9E2F-9CF024DE0CF3}" presName="linNode" presStyleCnt="0"/>
      <dgm:spPr/>
    </dgm:pt>
    <dgm:pt modelId="{BBA8BC9C-CCED-CC44-8F11-4F55182D1562}" type="pres">
      <dgm:prSet presAssocID="{B1C46A7F-CE7C-48BA-9E2F-9CF024DE0CF3}" presName="parentText" presStyleLbl="node1" presStyleIdx="0" presStyleCnt="5" custScaleX="241441">
        <dgm:presLayoutVars>
          <dgm:chMax val="1"/>
          <dgm:bulletEnabled val="1"/>
        </dgm:presLayoutVars>
      </dgm:prSet>
      <dgm:spPr/>
    </dgm:pt>
    <dgm:pt modelId="{ED271C8A-E7C0-1F42-99A6-09F3EEECD281}" type="pres">
      <dgm:prSet presAssocID="{A37E7A34-F2FC-4244-BF7C-84022FDE13D2}" presName="sp" presStyleCnt="0"/>
      <dgm:spPr/>
    </dgm:pt>
    <dgm:pt modelId="{1B242D27-FE97-5D4F-9B4A-A3E987A2E4BD}" type="pres">
      <dgm:prSet presAssocID="{9A0A719A-7B05-48D3-85F2-27F3B096BAD6}" presName="linNode" presStyleCnt="0"/>
      <dgm:spPr/>
    </dgm:pt>
    <dgm:pt modelId="{CED7D2C6-B4DB-ED4A-80C3-C024AE4C4264}" type="pres">
      <dgm:prSet presAssocID="{9A0A719A-7B05-48D3-85F2-27F3B096BAD6}" presName="parentText" presStyleLbl="node1" presStyleIdx="1" presStyleCnt="5" custScaleX="241441">
        <dgm:presLayoutVars>
          <dgm:chMax val="1"/>
          <dgm:bulletEnabled val="1"/>
        </dgm:presLayoutVars>
      </dgm:prSet>
      <dgm:spPr/>
    </dgm:pt>
    <dgm:pt modelId="{300F1161-472B-B647-A049-03E78E0CF4A9}" type="pres">
      <dgm:prSet presAssocID="{DC7BCBEC-D0B2-4E2A-8446-C760DED2C2BE}" presName="sp" presStyleCnt="0"/>
      <dgm:spPr/>
    </dgm:pt>
    <dgm:pt modelId="{F4F3E9EA-7F4E-E74C-876E-7CBA2CB8136E}" type="pres">
      <dgm:prSet presAssocID="{72940540-AD9B-4CED-BC1B-CC02EACEE38B}" presName="linNode" presStyleCnt="0"/>
      <dgm:spPr/>
    </dgm:pt>
    <dgm:pt modelId="{79621B00-5F92-CA41-AA65-5FC2C207F603}" type="pres">
      <dgm:prSet presAssocID="{72940540-AD9B-4CED-BC1B-CC02EACEE38B}" presName="parentText" presStyleLbl="node1" presStyleIdx="2" presStyleCnt="5" custScaleX="241890">
        <dgm:presLayoutVars>
          <dgm:chMax val="1"/>
          <dgm:bulletEnabled val="1"/>
        </dgm:presLayoutVars>
      </dgm:prSet>
      <dgm:spPr/>
    </dgm:pt>
    <dgm:pt modelId="{5E8EADE6-1C58-704D-A116-8A1B2E11F41C}" type="pres">
      <dgm:prSet presAssocID="{FB321138-63AB-408C-9EAC-96DE0D271F9A}" presName="sp" presStyleCnt="0"/>
      <dgm:spPr/>
    </dgm:pt>
    <dgm:pt modelId="{D362128C-AAC1-2641-A8F8-93A573ADBA27}" type="pres">
      <dgm:prSet presAssocID="{0E433E55-1A29-4F6E-A4FB-B4DFCAD91A5A}" presName="linNode" presStyleCnt="0"/>
      <dgm:spPr/>
    </dgm:pt>
    <dgm:pt modelId="{024247A9-E25E-874B-B414-F64B79A50560}" type="pres">
      <dgm:prSet presAssocID="{0E433E55-1A29-4F6E-A4FB-B4DFCAD91A5A}" presName="parentText" presStyleLbl="node1" presStyleIdx="3" presStyleCnt="5" custScaleX="240890">
        <dgm:presLayoutVars>
          <dgm:chMax val="1"/>
          <dgm:bulletEnabled val="1"/>
        </dgm:presLayoutVars>
      </dgm:prSet>
      <dgm:spPr/>
    </dgm:pt>
    <dgm:pt modelId="{41229995-013A-654C-BC58-73A3DB87CDDF}" type="pres">
      <dgm:prSet presAssocID="{C909E7E8-F6CD-4441-8ED8-5742D66E44FE}" presName="sp" presStyleCnt="0"/>
      <dgm:spPr/>
    </dgm:pt>
    <dgm:pt modelId="{D6346A4A-F063-5249-B33C-E733598A52C6}" type="pres">
      <dgm:prSet presAssocID="{054927FA-89C3-3842-A35E-4F3D66FB9EF5}" presName="linNode" presStyleCnt="0"/>
      <dgm:spPr/>
    </dgm:pt>
    <dgm:pt modelId="{4C9F3DDE-D083-B24D-965F-7C19890D72DB}" type="pres">
      <dgm:prSet presAssocID="{054927FA-89C3-3842-A35E-4F3D66FB9EF5}" presName="parentText" presStyleLbl="node1" presStyleIdx="4" presStyleCnt="5" custScaleX="240977">
        <dgm:presLayoutVars>
          <dgm:chMax val="1"/>
          <dgm:bulletEnabled val="1"/>
        </dgm:presLayoutVars>
      </dgm:prSet>
      <dgm:spPr/>
    </dgm:pt>
  </dgm:ptLst>
  <dgm:cxnLst>
    <dgm:cxn modelId="{983B220B-DBBB-8547-9998-4F2CB4A7AA57}" srcId="{E3E08AAF-F0E5-4C28-B20B-C75FDC541856}" destId="{054927FA-89C3-3842-A35E-4F3D66FB9EF5}" srcOrd="4" destOrd="0" parTransId="{A279A79E-0723-BE49-B27F-A870C6920B17}" sibTransId="{66EB9904-B22F-0B41-A02D-87BDF7F27E31}"/>
    <dgm:cxn modelId="{7BFF6C1C-98E7-B54B-904F-BF026A14A3BC}" type="presOf" srcId="{B1C46A7F-CE7C-48BA-9E2F-9CF024DE0CF3}" destId="{BBA8BC9C-CCED-CC44-8F11-4F55182D1562}" srcOrd="0" destOrd="0" presId="urn:microsoft.com/office/officeart/2005/8/layout/vList5"/>
    <dgm:cxn modelId="{45332566-35F1-D741-8EC9-5708030D0A79}" type="presOf" srcId="{E3E08AAF-F0E5-4C28-B20B-C75FDC541856}" destId="{98C80271-BA88-8641-81ED-E76FFDBCDBF2}" srcOrd="0" destOrd="0" presId="urn:microsoft.com/office/officeart/2005/8/layout/vList5"/>
    <dgm:cxn modelId="{E37A2B79-DB62-3748-A353-210948809D36}" type="presOf" srcId="{0E433E55-1A29-4F6E-A4FB-B4DFCAD91A5A}" destId="{024247A9-E25E-874B-B414-F64B79A50560}" srcOrd="0" destOrd="0" presId="urn:microsoft.com/office/officeart/2005/8/layout/vList5"/>
    <dgm:cxn modelId="{35032E7C-E600-D346-B2FD-A7CACA73027F}" type="presOf" srcId="{054927FA-89C3-3842-A35E-4F3D66FB9EF5}" destId="{4C9F3DDE-D083-B24D-965F-7C19890D72DB}" srcOrd="0" destOrd="0" presId="urn:microsoft.com/office/officeart/2005/8/layout/vList5"/>
    <dgm:cxn modelId="{76125F7C-C3F5-451F-8E8B-12369AFA2E95}" srcId="{E3E08AAF-F0E5-4C28-B20B-C75FDC541856}" destId="{B1C46A7F-CE7C-48BA-9E2F-9CF024DE0CF3}" srcOrd="0" destOrd="0" parTransId="{5803E752-55D7-48A7-99A6-3D3F5099BE02}" sibTransId="{A37E7A34-F2FC-4244-BF7C-84022FDE13D2}"/>
    <dgm:cxn modelId="{CE182E85-53B1-4E79-9496-DDD06D6A190B}" srcId="{E3E08AAF-F0E5-4C28-B20B-C75FDC541856}" destId="{9A0A719A-7B05-48D3-85F2-27F3B096BAD6}" srcOrd="1" destOrd="0" parTransId="{FA9FBA59-3260-4250-9CEE-A5BB26245340}" sibTransId="{DC7BCBEC-D0B2-4E2A-8446-C760DED2C2BE}"/>
    <dgm:cxn modelId="{9D88B291-7E95-2A4F-9864-9E4EAA4ADFA9}" type="presOf" srcId="{72940540-AD9B-4CED-BC1B-CC02EACEE38B}" destId="{79621B00-5F92-CA41-AA65-5FC2C207F603}" srcOrd="0" destOrd="0" presId="urn:microsoft.com/office/officeart/2005/8/layout/vList5"/>
    <dgm:cxn modelId="{C24E07C1-A83B-814E-A7E0-6D3F9D2844DD}" type="presOf" srcId="{9A0A719A-7B05-48D3-85F2-27F3B096BAD6}" destId="{CED7D2C6-B4DB-ED4A-80C3-C024AE4C4264}" srcOrd="0" destOrd="0" presId="urn:microsoft.com/office/officeart/2005/8/layout/vList5"/>
    <dgm:cxn modelId="{0D9A80D7-2629-46AD-AEB0-00A5A1BCEE2E}" srcId="{E3E08AAF-F0E5-4C28-B20B-C75FDC541856}" destId="{0E433E55-1A29-4F6E-A4FB-B4DFCAD91A5A}" srcOrd="3" destOrd="0" parTransId="{99623D3C-042D-4B65-9478-FAA4319A8FE8}" sibTransId="{C909E7E8-F6CD-4441-8ED8-5742D66E44FE}"/>
    <dgm:cxn modelId="{7A3A71FF-A502-49C3-A7E9-90CF97D395AA}" srcId="{E3E08AAF-F0E5-4C28-B20B-C75FDC541856}" destId="{72940540-AD9B-4CED-BC1B-CC02EACEE38B}" srcOrd="2" destOrd="0" parTransId="{E217D38D-055C-4669-B22E-74F28AA8741E}" sibTransId="{FB321138-63AB-408C-9EAC-96DE0D271F9A}"/>
    <dgm:cxn modelId="{61718670-93C8-924B-AF78-3579D6870403}" type="presParOf" srcId="{98C80271-BA88-8641-81ED-E76FFDBCDBF2}" destId="{F70239A1-A02A-774E-BFC5-E7B847E48339}" srcOrd="0" destOrd="0" presId="urn:microsoft.com/office/officeart/2005/8/layout/vList5"/>
    <dgm:cxn modelId="{543C3EAA-F8D5-6746-9AF4-93A83A362F9A}" type="presParOf" srcId="{F70239A1-A02A-774E-BFC5-E7B847E48339}" destId="{BBA8BC9C-CCED-CC44-8F11-4F55182D1562}" srcOrd="0" destOrd="0" presId="urn:microsoft.com/office/officeart/2005/8/layout/vList5"/>
    <dgm:cxn modelId="{E8BEF320-E58C-0747-8270-9AD87F83DA70}" type="presParOf" srcId="{98C80271-BA88-8641-81ED-E76FFDBCDBF2}" destId="{ED271C8A-E7C0-1F42-99A6-09F3EEECD281}" srcOrd="1" destOrd="0" presId="urn:microsoft.com/office/officeart/2005/8/layout/vList5"/>
    <dgm:cxn modelId="{493A30DF-DB7F-2C4A-A22F-411A67D0FB63}" type="presParOf" srcId="{98C80271-BA88-8641-81ED-E76FFDBCDBF2}" destId="{1B242D27-FE97-5D4F-9B4A-A3E987A2E4BD}" srcOrd="2" destOrd="0" presId="urn:microsoft.com/office/officeart/2005/8/layout/vList5"/>
    <dgm:cxn modelId="{81AC1FCA-3596-EF40-A250-52BED8FAF269}" type="presParOf" srcId="{1B242D27-FE97-5D4F-9B4A-A3E987A2E4BD}" destId="{CED7D2C6-B4DB-ED4A-80C3-C024AE4C4264}" srcOrd="0" destOrd="0" presId="urn:microsoft.com/office/officeart/2005/8/layout/vList5"/>
    <dgm:cxn modelId="{421DA8BB-2D3D-7940-B32D-377E5C5CECD1}" type="presParOf" srcId="{98C80271-BA88-8641-81ED-E76FFDBCDBF2}" destId="{300F1161-472B-B647-A049-03E78E0CF4A9}" srcOrd="3" destOrd="0" presId="urn:microsoft.com/office/officeart/2005/8/layout/vList5"/>
    <dgm:cxn modelId="{CFC1FD9F-02B6-2644-8049-5E9D6114CD4B}" type="presParOf" srcId="{98C80271-BA88-8641-81ED-E76FFDBCDBF2}" destId="{F4F3E9EA-7F4E-E74C-876E-7CBA2CB8136E}" srcOrd="4" destOrd="0" presId="urn:microsoft.com/office/officeart/2005/8/layout/vList5"/>
    <dgm:cxn modelId="{1E070F17-8B74-BE45-8727-AD92A75E64C5}" type="presParOf" srcId="{F4F3E9EA-7F4E-E74C-876E-7CBA2CB8136E}" destId="{79621B00-5F92-CA41-AA65-5FC2C207F603}" srcOrd="0" destOrd="0" presId="urn:microsoft.com/office/officeart/2005/8/layout/vList5"/>
    <dgm:cxn modelId="{F8338112-0108-EF41-91AF-DACB03000587}" type="presParOf" srcId="{98C80271-BA88-8641-81ED-E76FFDBCDBF2}" destId="{5E8EADE6-1C58-704D-A116-8A1B2E11F41C}" srcOrd="5" destOrd="0" presId="urn:microsoft.com/office/officeart/2005/8/layout/vList5"/>
    <dgm:cxn modelId="{4D1C153C-D085-3342-8AF5-6A1410272C1A}" type="presParOf" srcId="{98C80271-BA88-8641-81ED-E76FFDBCDBF2}" destId="{D362128C-AAC1-2641-A8F8-93A573ADBA27}" srcOrd="6" destOrd="0" presId="urn:microsoft.com/office/officeart/2005/8/layout/vList5"/>
    <dgm:cxn modelId="{94F2EEB5-49DB-DC41-94F0-CE960D9393DF}" type="presParOf" srcId="{D362128C-AAC1-2641-A8F8-93A573ADBA27}" destId="{024247A9-E25E-874B-B414-F64B79A50560}" srcOrd="0" destOrd="0" presId="urn:microsoft.com/office/officeart/2005/8/layout/vList5"/>
    <dgm:cxn modelId="{6BEE4694-3A28-9740-888F-8E22C07FAFBA}" type="presParOf" srcId="{98C80271-BA88-8641-81ED-E76FFDBCDBF2}" destId="{41229995-013A-654C-BC58-73A3DB87CDDF}" srcOrd="7" destOrd="0" presId="urn:microsoft.com/office/officeart/2005/8/layout/vList5"/>
    <dgm:cxn modelId="{0776EDB2-39EA-1C44-8A9A-832D5D7A2C22}" type="presParOf" srcId="{98C80271-BA88-8641-81ED-E76FFDBCDBF2}" destId="{D6346A4A-F063-5249-B33C-E733598A52C6}" srcOrd="8" destOrd="0" presId="urn:microsoft.com/office/officeart/2005/8/layout/vList5"/>
    <dgm:cxn modelId="{E6FDD2E4-D94C-AE47-8D1E-1EAA4D0ECACA}" type="presParOf" srcId="{D6346A4A-F063-5249-B33C-E733598A52C6}" destId="{4C9F3DDE-D083-B24D-965F-7C19890D72D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A09D12-B255-4B4F-A2AC-CDD02D3D49D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726BF-F363-4E1C-8D34-A65A3F55B5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 mueve a la rama QUE ABSORBERÁ LA OTRA</a:t>
          </a:r>
        </a:p>
      </dgm:t>
    </dgm:pt>
    <dgm:pt modelId="{6F8EF0E7-EA70-465A-BE41-B4B9C5F77DA4}" type="parTrans" cxnId="{EFB261C0-C942-4673-8DEF-3DB68B52555E}">
      <dgm:prSet/>
      <dgm:spPr/>
      <dgm:t>
        <a:bodyPr/>
        <a:lstStyle/>
        <a:p>
          <a:endParaRPr lang="en-US"/>
        </a:p>
      </dgm:t>
    </dgm:pt>
    <dgm:pt modelId="{051E8562-C984-4261-BE94-8DEB6D8ABA2D}" type="sibTrans" cxnId="{EFB261C0-C942-4673-8DEF-3DB68B52555E}">
      <dgm:prSet/>
      <dgm:spPr/>
      <dgm:t>
        <a:bodyPr/>
        <a:lstStyle/>
        <a:p>
          <a:endParaRPr lang="en-US"/>
        </a:p>
      </dgm:t>
    </dgm:pt>
    <dgm:pt modelId="{D51CCF5D-A93A-46A2-B29E-A2829A0027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git merge RAMA_ABSORBIDA</a:t>
          </a:r>
        </a:p>
      </dgm:t>
    </dgm:pt>
    <dgm:pt modelId="{2F262430-D183-4C97-86BB-5E5397B45467}" type="parTrans" cxnId="{E4EB1796-F733-4D9F-9D33-5B2A82306BEC}">
      <dgm:prSet/>
      <dgm:spPr/>
      <dgm:t>
        <a:bodyPr/>
        <a:lstStyle/>
        <a:p>
          <a:endParaRPr lang="en-US"/>
        </a:p>
      </dgm:t>
    </dgm:pt>
    <dgm:pt modelId="{8772040A-E965-40C7-A3CE-F66022CCCE47}" type="sibTrans" cxnId="{E4EB1796-F733-4D9F-9D33-5B2A82306BEC}">
      <dgm:prSet/>
      <dgm:spPr/>
      <dgm:t>
        <a:bodyPr/>
        <a:lstStyle/>
        <a:p>
          <a:endParaRPr lang="en-US"/>
        </a:p>
      </dgm:t>
    </dgm:pt>
    <dgm:pt modelId="{AAEB43F0-4550-4548-99EE-0557725266DC}" type="pres">
      <dgm:prSet presAssocID="{86A09D12-B255-4B4F-A2AC-CDD02D3D49DA}" presName="root" presStyleCnt="0">
        <dgm:presLayoutVars>
          <dgm:dir/>
          <dgm:resizeHandles val="exact"/>
        </dgm:presLayoutVars>
      </dgm:prSet>
      <dgm:spPr/>
    </dgm:pt>
    <dgm:pt modelId="{1F468632-90ED-4E24-BEA5-FCC58ACF9A7E}" type="pres">
      <dgm:prSet presAssocID="{F8E726BF-F363-4E1C-8D34-A65A3F55B588}" presName="compNode" presStyleCnt="0"/>
      <dgm:spPr/>
    </dgm:pt>
    <dgm:pt modelId="{23494E15-F0F9-4D38-8147-95D2BB07F039}" type="pres">
      <dgm:prSet presAssocID="{F8E726BF-F363-4E1C-8D34-A65A3F55B588}" presName="bgRect" presStyleLbl="bgShp" presStyleIdx="0" presStyleCnt="2"/>
      <dgm:spPr/>
    </dgm:pt>
    <dgm:pt modelId="{3A44D001-0998-4260-B938-271EE0E88CD4}" type="pres">
      <dgm:prSet presAssocID="{F8E726BF-F363-4E1C-8D34-A65A3F55B58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34776F8C-A49B-4E78-9FEC-FF9054A56927}" type="pres">
      <dgm:prSet presAssocID="{F8E726BF-F363-4E1C-8D34-A65A3F55B588}" presName="spaceRect" presStyleCnt="0"/>
      <dgm:spPr/>
    </dgm:pt>
    <dgm:pt modelId="{ABC7462B-E722-45E1-BD56-98B54A7DAB10}" type="pres">
      <dgm:prSet presAssocID="{F8E726BF-F363-4E1C-8D34-A65A3F55B588}" presName="parTx" presStyleLbl="revTx" presStyleIdx="0" presStyleCnt="2">
        <dgm:presLayoutVars>
          <dgm:chMax val="0"/>
          <dgm:chPref val="0"/>
        </dgm:presLayoutVars>
      </dgm:prSet>
      <dgm:spPr/>
    </dgm:pt>
    <dgm:pt modelId="{19940D48-2148-4321-A4B4-73C8CFD70B77}" type="pres">
      <dgm:prSet presAssocID="{051E8562-C984-4261-BE94-8DEB6D8ABA2D}" presName="sibTrans" presStyleCnt="0"/>
      <dgm:spPr/>
    </dgm:pt>
    <dgm:pt modelId="{083D719B-C979-40C5-85A7-75BB1FF835A2}" type="pres">
      <dgm:prSet presAssocID="{D51CCF5D-A93A-46A2-B29E-A2829A0027D6}" presName="compNode" presStyleCnt="0"/>
      <dgm:spPr/>
    </dgm:pt>
    <dgm:pt modelId="{2B1D6DAF-0697-458F-9544-3041D586D798}" type="pres">
      <dgm:prSet presAssocID="{D51CCF5D-A93A-46A2-B29E-A2829A0027D6}" presName="bgRect" presStyleLbl="bgShp" presStyleIdx="1" presStyleCnt="2"/>
      <dgm:spPr/>
    </dgm:pt>
    <dgm:pt modelId="{5230C22D-6BF0-43CC-A367-97D9CF431FDB}" type="pres">
      <dgm:prSet presAssocID="{D51CCF5D-A93A-46A2-B29E-A2829A0027D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42FCF81E-A608-4269-A3D3-79F2DABCD004}" type="pres">
      <dgm:prSet presAssocID="{D51CCF5D-A93A-46A2-B29E-A2829A0027D6}" presName="spaceRect" presStyleCnt="0"/>
      <dgm:spPr/>
    </dgm:pt>
    <dgm:pt modelId="{FEF35899-8B63-4858-B313-D88715A7EFF6}" type="pres">
      <dgm:prSet presAssocID="{D51CCF5D-A93A-46A2-B29E-A2829A0027D6}" presName="parTx" presStyleLbl="revTx" presStyleIdx="1" presStyleCnt="2" custScaleX="106490">
        <dgm:presLayoutVars>
          <dgm:chMax val="0"/>
          <dgm:chPref val="0"/>
        </dgm:presLayoutVars>
      </dgm:prSet>
      <dgm:spPr/>
    </dgm:pt>
  </dgm:ptLst>
  <dgm:cxnLst>
    <dgm:cxn modelId="{0DE9721E-8EDE-4E0F-88BE-445B0D16764D}" type="presOf" srcId="{86A09D12-B255-4B4F-A2AC-CDD02D3D49DA}" destId="{AAEB43F0-4550-4548-99EE-0557725266DC}" srcOrd="0" destOrd="0" presId="urn:microsoft.com/office/officeart/2018/2/layout/IconVerticalSolidList"/>
    <dgm:cxn modelId="{B52E303F-E041-4102-B401-F5E9ACBFCA5E}" type="presOf" srcId="{F8E726BF-F363-4E1C-8D34-A65A3F55B588}" destId="{ABC7462B-E722-45E1-BD56-98B54A7DAB10}" srcOrd="0" destOrd="0" presId="urn:microsoft.com/office/officeart/2018/2/layout/IconVerticalSolidList"/>
    <dgm:cxn modelId="{E4EB1796-F733-4D9F-9D33-5B2A82306BEC}" srcId="{86A09D12-B255-4B4F-A2AC-CDD02D3D49DA}" destId="{D51CCF5D-A93A-46A2-B29E-A2829A0027D6}" srcOrd="1" destOrd="0" parTransId="{2F262430-D183-4C97-86BB-5E5397B45467}" sibTransId="{8772040A-E965-40C7-A3CE-F66022CCCE47}"/>
    <dgm:cxn modelId="{0BE23FB6-EE82-4500-AEEC-96BFA98DAA0D}" type="presOf" srcId="{D51CCF5D-A93A-46A2-B29E-A2829A0027D6}" destId="{FEF35899-8B63-4858-B313-D88715A7EFF6}" srcOrd="0" destOrd="0" presId="urn:microsoft.com/office/officeart/2018/2/layout/IconVerticalSolidList"/>
    <dgm:cxn modelId="{EFB261C0-C942-4673-8DEF-3DB68B52555E}" srcId="{86A09D12-B255-4B4F-A2AC-CDD02D3D49DA}" destId="{F8E726BF-F363-4E1C-8D34-A65A3F55B588}" srcOrd="0" destOrd="0" parTransId="{6F8EF0E7-EA70-465A-BE41-B4B9C5F77DA4}" sibTransId="{051E8562-C984-4261-BE94-8DEB6D8ABA2D}"/>
    <dgm:cxn modelId="{34FD4C66-3964-4AF5-84F1-FB4F87D37017}" type="presParOf" srcId="{AAEB43F0-4550-4548-99EE-0557725266DC}" destId="{1F468632-90ED-4E24-BEA5-FCC58ACF9A7E}" srcOrd="0" destOrd="0" presId="urn:microsoft.com/office/officeart/2018/2/layout/IconVerticalSolidList"/>
    <dgm:cxn modelId="{AF4694FD-CE7D-4545-903C-DCD1FF0A3D10}" type="presParOf" srcId="{1F468632-90ED-4E24-BEA5-FCC58ACF9A7E}" destId="{23494E15-F0F9-4D38-8147-95D2BB07F039}" srcOrd="0" destOrd="0" presId="urn:microsoft.com/office/officeart/2018/2/layout/IconVerticalSolidList"/>
    <dgm:cxn modelId="{D2086A84-9569-493E-AA61-3E7F5CA04FBF}" type="presParOf" srcId="{1F468632-90ED-4E24-BEA5-FCC58ACF9A7E}" destId="{3A44D001-0998-4260-B938-271EE0E88CD4}" srcOrd="1" destOrd="0" presId="urn:microsoft.com/office/officeart/2018/2/layout/IconVerticalSolidList"/>
    <dgm:cxn modelId="{6B3E7EA2-1EDF-423E-9609-FEC6B37FCEEB}" type="presParOf" srcId="{1F468632-90ED-4E24-BEA5-FCC58ACF9A7E}" destId="{34776F8C-A49B-4E78-9FEC-FF9054A56927}" srcOrd="2" destOrd="0" presId="urn:microsoft.com/office/officeart/2018/2/layout/IconVerticalSolidList"/>
    <dgm:cxn modelId="{D97477AF-D9D0-4A91-A291-55531422DA19}" type="presParOf" srcId="{1F468632-90ED-4E24-BEA5-FCC58ACF9A7E}" destId="{ABC7462B-E722-45E1-BD56-98B54A7DAB10}" srcOrd="3" destOrd="0" presId="urn:microsoft.com/office/officeart/2018/2/layout/IconVerticalSolidList"/>
    <dgm:cxn modelId="{8993D43A-774D-4548-AD6B-BE2ADBD7344C}" type="presParOf" srcId="{AAEB43F0-4550-4548-99EE-0557725266DC}" destId="{19940D48-2148-4321-A4B4-73C8CFD70B77}" srcOrd="1" destOrd="0" presId="urn:microsoft.com/office/officeart/2018/2/layout/IconVerticalSolidList"/>
    <dgm:cxn modelId="{E483C881-433F-45BB-B890-5328B22858A9}" type="presParOf" srcId="{AAEB43F0-4550-4548-99EE-0557725266DC}" destId="{083D719B-C979-40C5-85A7-75BB1FF835A2}" srcOrd="2" destOrd="0" presId="urn:microsoft.com/office/officeart/2018/2/layout/IconVerticalSolidList"/>
    <dgm:cxn modelId="{BA0DB778-8727-4685-A636-EAE19B2DFC6B}" type="presParOf" srcId="{083D719B-C979-40C5-85A7-75BB1FF835A2}" destId="{2B1D6DAF-0697-458F-9544-3041D586D798}" srcOrd="0" destOrd="0" presId="urn:microsoft.com/office/officeart/2018/2/layout/IconVerticalSolidList"/>
    <dgm:cxn modelId="{AC947937-1712-43A6-8E06-A1E1B505FAF4}" type="presParOf" srcId="{083D719B-C979-40C5-85A7-75BB1FF835A2}" destId="{5230C22D-6BF0-43CC-A367-97D9CF431FDB}" srcOrd="1" destOrd="0" presId="urn:microsoft.com/office/officeart/2018/2/layout/IconVerticalSolidList"/>
    <dgm:cxn modelId="{27691F5D-8E74-4100-8F20-937074C300E5}" type="presParOf" srcId="{083D719B-C979-40C5-85A7-75BB1FF835A2}" destId="{42FCF81E-A608-4269-A3D3-79F2DABCD004}" srcOrd="2" destOrd="0" presId="urn:microsoft.com/office/officeart/2018/2/layout/IconVerticalSolidList"/>
    <dgm:cxn modelId="{D2F12940-8CFF-4CA5-A3E3-BB057D692950}" type="presParOf" srcId="{083D719B-C979-40C5-85A7-75BB1FF835A2}" destId="{FEF35899-8B63-4858-B313-D88715A7EFF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4AB89-65A3-A74D-B523-3E07DDEDBBD9}">
      <dsp:nvSpPr>
        <dsp:cNvPr id="0" name=""/>
        <dsp:cNvSpPr/>
      </dsp:nvSpPr>
      <dsp:spPr>
        <a:xfrm>
          <a:off x="0" y="531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17FEA-DFF2-9D4F-B414-C666F46C0296}">
      <dsp:nvSpPr>
        <dsp:cNvPr id="0" name=""/>
        <dsp:cNvSpPr/>
      </dsp:nvSpPr>
      <dsp:spPr>
        <a:xfrm>
          <a:off x="0" y="531"/>
          <a:ext cx="4885266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/>
            <a:t>ls: Lista archivos</a:t>
          </a:r>
          <a:endParaRPr lang="en-US" sz="2100" kern="1200"/>
        </a:p>
      </dsp:txBody>
      <dsp:txXfrm>
        <a:off x="0" y="531"/>
        <a:ext cx="4885266" cy="621467"/>
      </dsp:txXfrm>
    </dsp:sp>
    <dsp:sp modelId="{DD6B91F5-1ABD-8846-A1C4-C54762704ECC}">
      <dsp:nvSpPr>
        <dsp:cNvPr id="0" name=""/>
        <dsp:cNvSpPr/>
      </dsp:nvSpPr>
      <dsp:spPr>
        <a:xfrm>
          <a:off x="0" y="621999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82552-D8EE-894D-B67A-EEA28A495B3D}">
      <dsp:nvSpPr>
        <dsp:cNvPr id="0" name=""/>
        <dsp:cNvSpPr/>
      </dsp:nvSpPr>
      <dsp:spPr>
        <a:xfrm>
          <a:off x="0" y="621999"/>
          <a:ext cx="4885266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/>
            <a:t>cat / less:  Lista el contenido de un archivo</a:t>
          </a:r>
          <a:endParaRPr lang="en-US" sz="2100" kern="1200"/>
        </a:p>
      </dsp:txBody>
      <dsp:txXfrm>
        <a:off x="0" y="621999"/>
        <a:ext cx="4885266" cy="621467"/>
      </dsp:txXfrm>
    </dsp:sp>
    <dsp:sp modelId="{6D0231DD-0CA8-544A-816A-D9EFFCC35911}">
      <dsp:nvSpPr>
        <dsp:cNvPr id="0" name=""/>
        <dsp:cNvSpPr/>
      </dsp:nvSpPr>
      <dsp:spPr>
        <a:xfrm>
          <a:off x="0" y="1243467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9C0FF-1007-7645-81A8-400D1896D933}">
      <dsp:nvSpPr>
        <dsp:cNvPr id="0" name=""/>
        <dsp:cNvSpPr/>
      </dsp:nvSpPr>
      <dsp:spPr>
        <a:xfrm>
          <a:off x="0" y="1243467"/>
          <a:ext cx="4885266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/>
            <a:t>vim: Editor de texto</a:t>
          </a:r>
          <a:endParaRPr lang="en-US" sz="2100" kern="1200"/>
        </a:p>
      </dsp:txBody>
      <dsp:txXfrm>
        <a:off x="0" y="1243467"/>
        <a:ext cx="4885266" cy="621467"/>
      </dsp:txXfrm>
    </dsp:sp>
    <dsp:sp modelId="{62210A04-BBD5-DC40-95EA-3E30C9052EE4}">
      <dsp:nvSpPr>
        <dsp:cNvPr id="0" name=""/>
        <dsp:cNvSpPr/>
      </dsp:nvSpPr>
      <dsp:spPr>
        <a:xfrm>
          <a:off x="0" y="1864935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3C14E-D8E7-834D-B619-BCE18503570D}">
      <dsp:nvSpPr>
        <dsp:cNvPr id="0" name=""/>
        <dsp:cNvSpPr/>
      </dsp:nvSpPr>
      <dsp:spPr>
        <a:xfrm>
          <a:off x="0" y="1864935"/>
          <a:ext cx="4885266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/>
            <a:t>pwd: Directorio actual </a:t>
          </a:r>
          <a:endParaRPr lang="en-US" sz="2100" kern="1200"/>
        </a:p>
      </dsp:txBody>
      <dsp:txXfrm>
        <a:off x="0" y="1864935"/>
        <a:ext cx="4885266" cy="621467"/>
      </dsp:txXfrm>
    </dsp:sp>
    <dsp:sp modelId="{E196EB42-6990-C445-991E-CE0C675670D0}">
      <dsp:nvSpPr>
        <dsp:cNvPr id="0" name=""/>
        <dsp:cNvSpPr/>
      </dsp:nvSpPr>
      <dsp:spPr>
        <a:xfrm>
          <a:off x="0" y="2486402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7780C-AF28-2544-81EA-58874CF52AEC}">
      <dsp:nvSpPr>
        <dsp:cNvPr id="0" name=""/>
        <dsp:cNvSpPr/>
      </dsp:nvSpPr>
      <dsp:spPr>
        <a:xfrm>
          <a:off x="0" y="2486402"/>
          <a:ext cx="4885266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/>
            <a:t>cd: Navega entre directorios</a:t>
          </a:r>
          <a:endParaRPr lang="en-US" sz="2100" kern="1200"/>
        </a:p>
      </dsp:txBody>
      <dsp:txXfrm>
        <a:off x="0" y="2486402"/>
        <a:ext cx="4885266" cy="621467"/>
      </dsp:txXfrm>
    </dsp:sp>
    <dsp:sp modelId="{1C4611D7-C38A-EE44-B18A-9FFAFCBDAA34}">
      <dsp:nvSpPr>
        <dsp:cNvPr id="0" name=""/>
        <dsp:cNvSpPr/>
      </dsp:nvSpPr>
      <dsp:spPr>
        <a:xfrm>
          <a:off x="0" y="3107870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1EAB3-87AE-2049-9563-B31D4BB140D9}">
      <dsp:nvSpPr>
        <dsp:cNvPr id="0" name=""/>
        <dsp:cNvSpPr/>
      </dsp:nvSpPr>
      <dsp:spPr>
        <a:xfrm>
          <a:off x="0" y="3107870"/>
          <a:ext cx="4885266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~: Home</a:t>
          </a:r>
          <a:endParaRPr lang="en-US" sz="2100" kern="1200" dirty="0"/>
        </a:p>
      </dsp:txBody>
      <dsp:txXfrm>
        <a:off x="0" y="3107870"/>
        <a:ext cx="4885266" cy="621467"/>
      </dsp:txXfrm>
    </dsp:sp>
    <dsp:sp modelId="{01606375-4A51-804C-9215-3AC7A240061A}">
      <dsp:nvSpPr>
        <dsp:cNvPr id="0" name=""/>
        <dsp:cNvSpPr/>
      </dsp:nvSpPr>
      <dsp:spPr>
        <a:xfrm>
          <a:off x="0" y="3729338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CA0EA-22A9-F54F-8B0C-CF6BFAF11FED}">
      <dsp:nvSpPr>
        <dsp:cNvPr id="0" name=""/>
        <dsp:cNvSpPr/>
      </dsp:nvSpPr>
      <dsp:spPr>
        <a:xfrm>
          <a:off x="0" y="3729338"/>
          <a:ext cx="4885266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touch: </a:t>
          </a:r>
          <a:r>
            <a:rPr lang="en-US" sz="2100" kern="1200" dirty="0" err="1"/>
            <a:t>Crear</a:t>
          </a:r>
          <a:r>
            <a:rPr lang="en-US" sz="2100" kern="1200" dirty="0"/>
            <a:t> </a:t>
          </a:r>
          <a:r>
            <a:rPr lang="en-US" sz="2100" kern="1200" dirty="0" err="1"/>
            <a:t>archivo</a:t>
          </a:r>
          <a:r>
            <a:rPr lang="en-US" sz="2100" kern="1200" dirty="0"/>
            <a:t> </a:t>
          </a:r>
          <a:r>
            <a:rPr lang="en-US" sz="2100" kern="1200" dirty="0" err="1"/>
            <a:t>si</a:t>
          </a:r>
          <a:r>
            <a:rPr lang="en-US" sz="2100" kern="1200" dirty="0"/>
            <a:t> no </a:t>
          </a:r>
          <a:r>
            <a:rPr lang="en-US" sz="2100" kern="1200" dirty="0" err="1"/>
            <a:t>existe</a:t>
          </a:r>
          <a:endParaRPr lang="en-US" sz="2100" kern="1200" dirty="0"/>
        </a:p>
      </dsp:txBody>
      <dsp:txXfrm>
        <a:off x="0" y="3729338"/>
        <a:ext cx="4885266" cy="621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4AB89-65A3-A74D-B523-3E07DDEDBBD9}">
      <dsp:nvSpPr>
        <dsp:cNvPr id="0" name=""/>
        <dsp:cNvSpPr/>
      </dsp:nvSpPr>
      <dsp:spPr>
        <a:xfrm>
          <a:off x="0" y="2124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17FEA-DFF2-9D4F-B414-C666F46C0296}">
      <dsp:nvSpPr>
        <dsp:cNvPr id="0" name=""/>
        <dsp:cNvSpPr/>
      </dsp:nvSpPr>
      <dsp:spPr>
        <a:xfrm>
          <a:off x="0" y="2124"/>
          <a:ext cx="4885266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>
              <a:solidFill>
                <a:srgbClr val="FFFFFF"/>
              </a:solidFill>
            </a:rPr>
            <a:t>/: Directorio raíz</a:t>
          </a:r>
          <a:endParaRPr lang="en-US" sz="1900" kern="1200" dirty="0"/>
        </a:p>
      </dsp:txBody>
      <dsp:txXfrm>
        <a:off x="0" y="2124"/>
        <a:ext cx="4885266" cy="724514"/>
      </dsp:txXfrm>
    </dsp:sp>
    <dsp:sp modelId="{596A9E91-1442-4E40-AAE6-BE6AFA19F99E}">
      <dsp:nvSpPr>
        <dsp:cNvPr id="0" name=""/>
        <dsp:cNvSpPr/>
      </dsp:nvSpPr>
      <dsp:spPr>
        <a:xfrm>
          <a:off x="0" y="726639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FE7E3-3618-EC4F-AC6B-767D7B08F89C}">
      <dsp:nvSpPr>
        <dsp:cNvPr id="0" name=""/>
        <dsp:cNvSpPr/>
      </dsp:nvSpPr>
      <dsp:spPr>
        <a:xfrm>
          <a:off x="0" y="726639"/>
          <a:ext cx="4885266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>
              <a:solidFill>
                <a:srgbClr val="FFFFFF"/>
              </a:solidFill>
            </a:rPr>
            <a:t>rm: Borrar </a:t>
          </a:r>
          <a:endParaRPr lang="es-CO" sz="1900" kern="1200" dirty="0">
            <a:solidFill>
              <a:srgbClr val="FFFFFF"/>
            </a:solidFill>
          </a:endParaRPr>
        </a:p>
      </dsp:txBody>
      <dsp:txXfrm>
        <a:off x="0" y="726639"/>
        <a:ext cx="4885266" cy="724514"/>
      </dsp:txXfrm>
    </dsp:sp>
    <dsp:sp modelId="{B38F6109-31E5-1B4C-9C98-3B388767E875}">
      <dsp:nvSpPr>
        <dsp:cNvPr id="0" name=""/>
        <dsp:cNvSpPr/>
      </dsp:nvSpPr>
      <dsp:spPr>
        <a:xfrm>
          <a:off x="0" y="1451154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07972-5677-A349-8E0F-AC6F6067F5A1}">
      <dsp:nvSpPr>
        <dsp:cNvPr id="0" name=""/>
        <dsp:cNvSpPr/>
      </dsp:nvSpPr>
      <dsp:spPr>
        <a:xfrm>
          <a:off x="0" y="1451154"/>
          <a:ext cx="4885266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>
              <a:solidFill>
                <a:srgbClr val="FFFFFF"/>
              </a:solidFill>
            </a:rPr>
            <a:t>cp: Copiar</a:t>
          </a:r>
          <a:endParaRPr lang="es-CO" sz="1900" kern="1200" dirty="0">
            <a:solidFill>
              <a:srgbClr val="FFFFFF"/>
            </a:solidFill>
          </a:endParaRPr>
        </a:p>
      </dsp:txBody>
      <dsp:txXfrm>
        <a:off x="0" y="1451154"/>
        <a:ext cx="4885266" cy="724514"/>
      </dsp:txXfrm>
    </dsp:sp>
    <dsp:sp modelId="{325D6194-7D27-3440-B06E-EC2E51AF20C9}">
      <dsp:nvSpPr>
        <dsp:cNvPr id="0" name=""/>
        <dsp:cNvSpPr/>
      </dsp:nvSpPr>
      <dsp:spPr>
        <a:xfrm>
          <a:off x="0" y="2175669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B416C-6BE6-834D-8FF9-315615A0A15D}">
      <dsp:nvSpPr>
        <dsp:cNvPr id="0" name=""/>
        <dsp:cNvSpPr/>
      </dsp:nvSpPr>
      <dsp:spPr>
        <a:xfrm>
          <a:off x="0" y="2175669"/>
          <a:ext cx="4885266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>
              <a:solidFill>
                <a:srgbClr val="FFFFFF"/>
              </a:solidFill>
            </a:rPr>
            <a:t>mv: Mover</a:t>
          </a:r>
          <a:endParaRPr lang="es-CO" sz="1900" kern="1200" dirty="0">
            <a:solidFill>
              <a:srgbClr val="FFFFFF"/>
            </a:solidFill>
          </a:endParaRPr>
        </a:p>
      </dsp:txBody>
      <dsp:txXfrm>
        <a:off x="0" y="2175669"/>
        <a:ext cx="4885266" cy="724514"/>
      </dsp:txXfrm>
    </dsp:sp>
    <dsp:sp modelId="{0CA4415E-4805-3445-9011-F7F2425E2656}">
      <dsp:nvSpPr>
        <dsp:cNvPr id="0" name=""/>
        <dsp:cNvSpPr/>
      </dsp:nvSpPr>
      <dsp:spPr>
        <a:xfrm>
          <a:off x="0" y="2900183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F5375-B62D-9C40-91E8-C6A32463122B}">
      <dsp:nvSpPr>
        <dsp:cNvPr id="0" name=""/>
        <dsp:cNvSpPr/>
      </dsp:nvSpPr>
      <dsp:spPr>
        <a:xfrm>
          <a:off x="0" y="2900183"/>
          <a:ext cx="4885266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>
              <a:solidFill>
                <a:srgbClr val="FFFFFF"/>
              </a:solidFill>
            </a:rPr>
            <a:t>mkdir: Crea directorio</a:t>
          </a:r>
          <a:endParaRPr lang="es-CO" sz="1900" kern="1200" dirty="0">
            <a:solidFill>
              <a:srgbClr val="FFFFFF"/>
            </a:solidFill>
          </a:endParaRPr>
        </a:p>
      </dsp:txBody>
      <dsp:txXfrm>
        <a:off x="0" y="2900183"/>
        <a:ext cx="4885266" cy="724514"/>
      </dsp:txXfrm>
    </dsp:sp>
    <dsp:sp modelId="{5DF43EBE-1FB2-4646-8169-C34E90056118}">
      <dsp:nvSpPr>
        <dsp:cNvPr id="0" name=""/>
        <dsp:cNvSpPr/>
      </dsp:nvSpPr>
      <dsp:spPr>
        <a:xfrm>
          <a:off x="0" y="3624698"/>
          <a:ext cx="48852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213ED-B346-C54A-BD1F-E157B502AE3C}">
      <dsp:nvSpPr>
        <dsp:cNvPr id="0" name=""/>
        <dsp:cNvSpPr/>
      </dsp:nvSpPr>
      <dsp:spPr>
        <a:xfrm>
          <a:off x="0" y="3624698"/>
          <a:ext cx="4885266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>
              <a:solidFill>
                <a:srgbClr val="FFFFFF"/>
              </a:solidFill>
            </a:rPr>
            <a:t>-a / -r  : Opciones que modifican los comandos como el –a para todo o el –r para recursivo</a:t>
          </a:r>
          <a:endParaRPr lang="es-CO" sz="1900" kern="1200" dirty="0">
            <a:solidFill>
              <a:srgbClr val="FFFFFF"/>
            </a:solidFill>
          </a:endParaRPr>
        </a:p>
      </dsp:txBody>
      <dsp:txXfrm>
        <a:off x="0" y="3624698"/>
        <a:ext cx="4885266" cy="72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829F5-F01D-494C-8C1D-66A62932A990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900" kern="1200"/>
            <a:t>Init</a:t>
          </a:r>
          <a:endParaRPr lang="en-US" sz="3900" kern="1200"/>
        </a:p>
      </dsp:txBody>
      <dsp:txXfrm>
        <a:off x="582645" y="1178"/>
        <a:ext cx="2174490" cy="1304694"/>
      </dsp:txXfrm>
    </dsp:sp>
    <dsp:sp modelId="{4152618B-AF19-7D49-A857-CA1C60F35029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750949"/>
                <a:satOff val="-1935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50949"/>
                <a:satOff val="-1935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50949"/>
                <a:satOff val="-1935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900" kern="1200"/>
            <a:t>Add</a:t>
          </a:r>
          <a:endParaRPr lang="en-US" sz="3900" kern="1200"/>
        </a:p>
      </dsp:txBody>
      <dsp:txXfrm>
        <a:off x="2974584" y="1178"/>
        <a:ext cx="2174490" cy="1304694"/>
      </dsp:txXfrm>
    </dsp:sp>
    <dsp:sp modelId="{D5563507-5F46-6F4C-A88D-8851A4FDC7FB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1501898"/>
                <a:satOff val="-3871"/>
                <a:lumOff val="-26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01898"/>
                <a:satOff val="-3871"/>
                <a:lumOff val="-26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01898"/>
                <a:satOff val="-3871"/>
                <a:lumOff val="-26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900" kern="1200"/>
            <a:t>Status</a:t>
          </a:r>
          <a:endParaRPr lang="en-US" sz="3900" kern="1200"/>
        </a:p>
      </dsp:txBody>
      <dsp:txXfrm>
        <a:off x="5366524" y="1178"/>
        <a:ext cx="2174490" cy="1304694"/>
      </dsp:txXfrm>
    </dsp:sp>
    <dsp:sp modelId="{8CF4AD08-B780-6640-9072-5AFEAFEE0D62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900" kern="1200"/>
            <a:t>Log</a:t>
          </a:r>
          <a:endParaRPr lang="en-US" sz="3900" kern="1200"/>
        </a:p>
      </dsp:txBody>
      <dsp:txXfrm>
        <a:off x="7758464" y="1178"/>
        <a:ext cx="2174490" cy="1304694"/>
      </dsp:txXfrm>
    </dsp:sp>
    <dsp:sp modelId="{4B5EA50F-75AD-C344-A599-7A78057DF1B9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3003797"/>
                <a:satOff val="-7742"/>
                <a:lumOff val="-52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03797"/>
                <a:satOff val="-7742"/>
                <a:lumOff val="-52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03797"/>
                <a:satOff val="-7742"/>
                <a:lumOff val="-52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900" kern="1200"/>
            <a:t>Commit</a:t>
          </a:r>
          <a:endParaRPr lang="en-US" sz="3900" kern="1200"/>
        </a:p>
      </dsp:txBody>
      <dsp:txXfrm>
        <a:off x="582645" y="1523321"/>
        <a:ext cx="2174490" cy="1304694"/>
      </dsp:txXfrm>
    </dsp:sp>
    <dsp:sp modelId="{5BB4003E-783D-1147-B409-870438E392EE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3754746"/>
                <a:satOff val="-9677"/>
                <a:lumOff val="-65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754746"/>
                <a:satOff val="-9677"/>
                <a:lumOff val="-65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754746"/>
                <a:satOff val="-9677"/>
                <a:lumOff val="-65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900" kern="1200"/>
            <a:t>Reset</a:t>
          </a:r>
          <a:endParaRPr lang="en-US" sz="3900" kern="1200"/>
        </a:p>
      </dsp:txBody>
      <dsp:txXfrm>
        <a:off x="2974584" y="1523321"/>
        <a:ext cx="2174490" cy="1304694"/>
      </dsp:txXfrm>
    </dsp:sp>
    <dsp:sp modelId="{703D64E7-93E3-5F44-AB44-231E1C463C27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900" kern="1200"/>
            <a:t>Diff</a:t>
          </a:r>
          <a:endParaRPr lang="en-US" sz="3900" kern="1200"/>
        </a:p>
      </dsp:txBody>
      <dsp:txXfrm>
        <a:off x="5366524" y="1523321"/>
        <a:ext cx="2174490" cy="1304694"/>
      </dsp:txXfrm>
    </dsp:sp>
    <dsp:sp modelId="{8549C59F-4D66-544E-BFA0-8489528EF832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5256644"/>
                <a:satOff val="-13548"/>
                <a:lumOff val="-91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56644"/>
                <a:satOff val="-13548"/>
                <a:lumOff val="-91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56644"/>
                <a:satOff val="-13548"/>
                <a:lumOff val="-91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900" kern="1200"/>
            <a:t>Branch</a:t>
          </a:r>
          <a:endParaRPr lang="en-US" sz="3900" kern="1200"/>
        </a:p>
      </dsp:txBody>
      <dsp:txXfrm>
        <a:off x="7758464" y="1523321"/>
        <a:ext cx="2174490" cy="1304694"/>
      </dsp:txXfrm>
    </dsp:sp>
    <dsp:sp modelId="{EB8490E4-9A1E-AF48-9D36-1ABC256810D4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6007594"/>
                <a:satOff val="-15484"/>
                <a:lumOff val="-10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07594"/>
                <a:satOff val="-15484"/>
                <a:lumOff val="-10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07594"/>
                <a:satOff val="-15484"/>
                <a:lumOff val="-10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900" kern="1200"/>
            <a:t>Checkout</a:t>
          </a:r>
          <a:endParaRPr lang="en-US" sz="3900" kern="1200"/>
        </a:p>
      </dsp:txBody>
      <dsp:txXfrm>
        <a:off x="2974584" y="3045465"/>
        <a:ext cx="2174490" cy="1304694"/>
      </dsp:txXfrm>
    </dsp:sp>
    <dsp:sp modelId="{4B0654BA-0399-7746-911E-4668F064B0E6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900" kern="1200"/>
            <a:t>Merge</a:t>
          </a:r>
          <a:endParaRPr lang="en-US" sz="3900" kern="1200"/>
        </a:p>
      </dsp:txBody>
      <dsp:txXfrm>
        <a:off x="5366524" y="3045465"/>
        <a:ext cx="2174490" cy="1304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8BC9C-CCED-CC44-8F11-4F55182D1562}">
      <dsp:nvSpPr>
        <dsp:cNvPr id="0" name=""/>
        <dsp:cNvSpPr/>
      </dsp:nvSpPr>
      <dsp:spPr>
        <a:xfrm>
          <a:off x="404027" y="1695"/>
          <a:ext cx="5436330" cy="74141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/>
            <a:t>git config --global user.name “NOMBRE”</a:t>
          </a:r>
          <a:endParaRPr lang="en-US" sz="1900" kern="1200"/>
        </a:p>
      </dsp:txBody>
      <dsp:txXfrm>
        <a:off x="440220" y="37888"/>
        <a:ext cx="5363944" cy="669032"/>
      </dsp:txXfrm>
    </dsp:sp>
    <dsp:sp modelId="{CED7D2C6-B4DB-ED4A-80C3-C024AE4C4264}">
      <dsp:nvSpPr>
        <dsp:cNvPr id="0" name=""/>
        <dsp:cNvSpPr/>
      </dsp:nvSpPr>
      <dsp:spPr>
        <a:xfrm>
          <a:off x="404027" y="780185"/>
          <a:ext cx="5436330" cy="741418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 err="1"/>
            <a:t>git</a:t>
          </a:r>
          <a:r>
            <a:rPr lang="es-CO" sz="1800" kern="1200" dirty="0"/>
            <a:t> </a:t>
          </a:r>
          <a:r>
            <a:rPr lang="es-CO" sz="1800" kern="1200" dirty="0" err="1"/>
            <a:t>config</a:t>
          </a:r>
          <a:r>
            <a:rPr lang="es-CO" sz="1800" kern="1200" dirty="0"/>
            <a:t> --global </a:t>
          </a:r>
          <a:r>
            <a:rPr lang="es-CO" sz="1800" kern="1200" dirty="0" err="1"/>
            <a:t>user.email</a:t>
          </a:r>
          <a:r>
            <a:rPr lang="es-CO" sz="1800" kern="1200" dirty="0"/>
            <a:t> </a:t>
          </a:r>
          <a:r>
            <a:rPr lang="es-CO" sz="1800" kern="1200" dirty="0" err="1"/>
            <a:t>mail@correo.com</a:t>
          </a:r>
          <a:endParaRPr lang="en-US" sz="1800" kern="1200" dirty="0"/>
        </a:p>
      </dsp:txBody>
      <dsp:txXfrm>
        <a:off x="440220" y="816378"/>
        <a:ext cx="5363944" cy="669032"/>
      </dsp:txXfrm>
    </dsp:sp>
    <dsp:sp modelId="{79621B00-5F92-CA41-AA65-5FC2C207F603}">
      <dsp:nvSpPr>
        <dsp:cNvPr id="0" name=""/>
        <dsp:cNvSpPr/>
      </dsp:nvSpPr>
      <dsp:spPr>
        <a:xfrm>
          <a:off x="404027" y="1558674"/>
          <a:ext cx="5446440" cy="741418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/>
            <a:t>git config --global core.autocrlf true // en Linux o Mac input</a:t>
          </a:r>
          <a:endParaRPr lang="en-US" sz="1700" kern="1200"/>
        </a:p>
      </dsp:txBody>
      <dsp:txXfrm>
        <a:off x="440220" y="1594867"/>
        <a:ext cx="5374054" cy="669032"/>
      </dsp:txXfrm>
    </dsp:sp>
    <dsp:sp modelId="{024247A9-E25E-874B-B414-F64B79A50560}">
      <dsp:nvSpPr>
        <dsp:cNvPr id="0" name=""/>
        <dsp:cNvSpPr/>
      </dsp:nvSpPr>
      <dsp:spPr>
        <a:xfrm>
          <a:off x="404027" y="2337164"/>
          <a:ext cx="5423923" cy="741418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 err="1"/>
            <a:t>git</a:t>
          </a:r>
          <a:r>
            <a:rPr lang="es-CO" sz="1700" kern="1200" dirty="0"/>
            <a:t> </a:t>
          </a:r>
          <a:r>
            <a:rPr lang="es-CO" sz="1700" kern="1200" dirty="0" err="1"/>
            <a:t>config</a:t>
          </a:r>
          <a:r>
            <a:rPr lang="es-CO" sz="1700" kern="1200" dirty="0"/>
            <a:t> --global </a:t>
          </a:r>
          <a:r>
            <a:rPr lang="es-CO" sz="1700" kern="1200" dirty="0" err="1"/>
            <a:t>color.ui</a:t>
          </a:r>
          <a:r>
            <a:rPr lang="es-CO" sz="1700" kern="1200" dirty="0"/>
            <a:t> true</a:t>
          </a:r>
        </a:p>
      </dsp:txBody>
      <dsp:txXfrm>
        <a:off x="440220" y="2373357"/>
        <a:ext cx="5351537" cy="669032"/>
      </dsp:txXfrm>
    </dsp:sp>
    <dsp:sp modelId="{4C9F3DDE-D083-B24D-965F-7C19890D72DB}">
      <dsp:nvSpPr>
        <dsp:cNvPr id="0" name=""/>
        <dsp:cNvSpPr/>
      </dsp:nvSpPr>
      <dsp:spPr>
        <a:xfrm>
          <a:off x="404027" y="3115653"/>
          <a:ext cx="5425882" cy="741418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0" i="0" u="none" kern="1200" dirty="0" err="1"/>
            <a:t>git</a:t>
          </a:r>
          <a:r>
            <a:rPr lang="es-CO" sz="1600" b="0" i="0" u="none" kern="1200" dirty="0"/>
            <a:t> </a:t>
          </a:r>
          <a:r>
            <a:rPr lang="es-CO" sz="1600" b="0" i="0" u="none" kern="1200" dirty="0" err="1"/>
            <a:t>config</a:t>
          </a:r>
          <a:r>
            <a:rPr lang="es-CO" sz="1600" b="0" i="0" u="none" kern="1200" dirty="0"/>
            <a:t> --global </a:t>
          </a:r>
          <a:r>
            <a:rPr lang="es-CO" sz="1600" b="0" i="0" u="none" kern="1200" dirty="0" err="1"/>
            <a:t>core.editor</a:t>
          </a:r>
          <a:r>
            <a:rPr lang="es-CO" sz="1600" b="0" i="0" u="none" kern="1200" dirty="0"/>
            <a:t> "</a:t>
          </a:r>
          <a:r>
            <a:rPr lang="es-CO" sz="1600" b="0" i="0" u="none" kern="1200" dirty="0" err="1"/>
            <a:t>code</a:t>
          </a:r>
          <a:r>
            <a:rPr lang="es-CO" sz="1600" b="0" i="0" u="none" kern="1200" dirty="0"/>
            <a:t> --</a:t>
          </a:r>
          <a:r>
            <a:rPr lang="es-CO" sz="1600" b="0" i="0" u="none" kern="1200" dirty="0" err="1"/>
            <a:t>wait</a:t>
          </a:r>
          <a:r>
            <a:rPr lang="es-CO" sz="1600" b="0" i="0" u="none" kern="1200" dirty="0"/>
            <a:t>"</a:t>
          </a:r>
          <a:endParaRPr lang="es-CO" sz="1600" kern="1200" dirty="0"/>
        </a:p>
      </dsp:txBody>
      <dsp:txXfrm>
        <a:off x="440220" y="3151846"/>
        <a:ext cx="5353496" cy="6690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94E15-F0F9-4D38-8147-95D2BB07F039}">
      <dsp:nvSpPr>
        <dsp:cNvPr id="0" name=""/>
        <dsp:cNvSpPr/>
      </dsp:nvSpPr>
      <dsp:spPr>
        <a:xfrm>
          <a:off x="-65681" y="623837"/>
          <a:ext cx="5444356" cy="11379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4D001-0998-4260-B938-271EE0E88CD4}">
      <dsp:nvSpPr>
        <dsp:cNvPr id="0" name=""/>
        <dsp:cNvSpPr/>
      </dsp:nvSpPr>
      <dsp:spPr>
        <a:xfrm>
          <a:off x="278559" y="879885"/>
          <a:ext cx="625893" cy="625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7462B-E722-45E1-BD56-98B54A7DAB10}">
      <dsp:nvSpPr>
        <dsp:cNvPr id="0" name=""/>
        <dsp:cNvSpPr/>
      </dsp:nvSpPr>
      <dsp:spPr>
        <a:xfrm>
          <a:off x="1248695" y="623837"/>
          <a:ext cx="4127407" cy="1137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7" tIns="120437" rIns="120437" bIns="12043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 mueve a la rama QUE ABSORBERÁ LA OTRA</a:t>
          </a:r>
        </a:p>
      </dsp:txBody>
      <dsp:txXfrm>
        <a:off x="1248695" y="623837"/>
        <a:ext cx="4127407" cy="1137988"/>
      </dsp:txXfrm>
    </dsp:sp>
    <dsp:sp modelId="{2B1D6DAF-0697-458F-9544-3041D586D798}">
      <dsp:nvSpPr>
        <dsp:cNvPr id="0" name=""/>
        <dsp:cNvSpPr/>
      </dsp:nvSpPr>
      <dsp:spPr>
        <a:xfrm>
          <a:off x="-65681" y="2046323"/>
          <a:ext cx="5444356" cy="11379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0C22D-6BF0-43CC-A367-97D9CF431FDB}">
      <dsp:nvSpPr>
        <dsp:cNvPr id="0" name=""/>
        <dsp:cNvSpPr/>
      </dsp:nvSpPr>
      <dsp:spPr>
        <a:xfrm>
          <a:off x="278559" y="2302371"/>
          <a:ext cx="625893" cy="625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35899-8B63-4858-B313-D88715A7EFF6}">
      <dsp:nvSpPr>
        <dsp:cNvPr id="0" name=""/>
        <dsp:cNvSpPr/>
      </dsp:nvSpPr>
      <dsp:spPr>
        <a:xfrm>
          <a:off x="1114761" y="2046323"/>
          <a:ext cx="4395276" cy="1137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37" tIns="120437" rIns="120437" bIns="12043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 merge RAMA_ABSORBIDA</a:t>
          </a:r>
        </a:p>
      </dsp:txBody>
      <dsp:txXfrm>
        <a:off x="1114761" y="2046323"/>
        <a:ext cx="4395276" cy="1137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1A7B8-ABE9-4737-97EA-726C2FDF2C85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6D5C7-5EF1-485E-9100-88A305CBC7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05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F888-0AD1-4853-AA21-EF287E5E85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8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DC3EEF-FEB1-2C39-0A3C-D6D74073D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FFE9B6-D43D-F9FB-FE73-2F07B3E63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7CFAD7-33E0-C7CF-B46E-8FC8F93E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9CE9E7-0ABD-167C-E7DC-96B29FF6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54EE0A-A4BF-60E5-B15C-642F87AD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47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976C9-3EAC-196C-7E6F-F3C08DE0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AB90CB-3E50-0A17-4D16-CE6AC835D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A58B45-0934-FF0E-E978-ECC07A3C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F93727-5E8C-D5C2-5171-227B0744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ECFC0E-55FC-AACD-0902-D4DA3D06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1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D84D37-5203-7E90-456F-DCC67D23A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1A1C41-0725-E178-C312-C81A42E76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F57AA5-B312-C97B-CDDC-097FFB6A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4F77CA-99E0-DC9B-8AEF-C3603818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AACDFA-8463-C75C-8E59-CA52EA88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3594C-73C0-2E6B-2D6B-E0C34F23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6E31F5-87BE-7261-E71A-9419205AE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9D3594-63C5-C108-B26C-52B02592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3EAFF1-0512-2302-1BD4-E5080E53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90FD26-E111-9A79-34BF-E3A785DE4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F5AEF-E44B-7D13-EC47-48C280B0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1C9B47-BB98-7BF0-6A29-1F8F1CA29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AB26BF-3FFF-A918-51E5-8A9DAD54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FCA72A-1A84-02E8-434B-47A7B175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FD8070-70BE-4E05-515D-5B62C4A2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F60D7-FBC9-F31C-69EF-57B6DE07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E8F5CA-C0B8-3D6C-1567-5EDE26FEE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57E137-5D59-DEAD-0590-ADAF031B2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D6B1FF-21A4-5D36-E9ED-3E6B87A8B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BC49DA-3FF9-EC39-2530-07F3E4CAC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4F6F3F-F80E-89D1-432E-6C03856C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4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92991-8E9E-0033-8EC4-5B92DADE4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113B4E-FB0E-F057-3079-7D3E0ED19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9925CD-DFDC-C03B-0ECA-162686633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9A7D39-B85D-3159-A0ED-69163462E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C2EF0F5-18F7-0099-D9E5-37744C198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638DEE-7BE8-B232-6CE1-C34008D87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004A053-8D01-DC70-ACCD-DA1DD9CD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7727049-A1D6-3AA4-03BB-571EBA16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6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17327-A330-5264-4490-8CE7398E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B7DD735-B737-CA20-B68D-C74EE10D5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415F0ED-C941-A7FE-2EB4-0EDD36F1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2F0372-1343-2F0F-FFDF-A0E694C9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2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FA7CE9-DB44-5C39-5B86-F0601559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BA68104-8D75-068B-FE16-62D4C138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C3491F-A1A5-8333-D7B1-3CB0BA9F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1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4E88B-FD9A-9A3B-CE21-8E0CEAA5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A98627-D061-5219-4157-850601988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BF6E5C-8635-6940-C954-903497CD2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220BFE-F56B-D447-5B2A-A1116E2E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E45729-6F64-856F-509B-06D835864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E6A0E6-6400-9B0E-7D6C-16600B8F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02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E960B-DA49-1CE9-5989-B31E2956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304BF4D-0259-F281-6EBA-C924A2803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DEF940-8751-F992-951E-50BA96FD4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F9D5DE-047A-1A54-05D9-308C5CCC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84142F-2682-5E6E-A456-5A29768ED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A3F606-BF6E-E152-6B8F-ECEC5F47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E06A7BB-EA2A-E6FA-B44E-82C8110D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705021-C38A-DA5B-7A31-43DF5FBF9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AE224A-E15B-FEBC-FE53-A98D78E52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C46D-FCAE-4493-933D-DEB092D490CC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30463F-CE75-7EA2-8A34-8154E335B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FEBB74-6BAD-F50F-C34D-450A3D5D0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67B0B-133A-411B-901B-B66641ADE5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2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extended-syntax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1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6.png"/><Relationship Id="rId5" Type="http://schemas.openxmlformats.org/officeDocument/2006/relationships/image" Target="../media/image9.jpe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Historia de los sistemas operativos&quot; - Sistemas Operativos">
            <a:extLst>
              <a:ext uri="{FF2B5EF4-FFF2-40B4-BE49-F238E27FC236}">
                <a16:creationId xmlns:a16="http://schemas.microsoft.com/office/drawing/2014/main" id="{53894C73-0E68-94B4-3508-F093E2E7A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06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BA5D-E6FB-4EE4-8F67-27DE59A7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dirty="0" err="1"/>
              <a:t>Cónfigurar</a:t>
            </a:r>
            <a:r>
              <a:rPr lang="en-US" dirty="0"/>
              <a:t> GIT</a:t>
            </a:r>
            <a:endParaRPr lang="es-C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D53C5-5B51-A292-54E4-7A1A7385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6" r="246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E08160-EEB5-6804-CC30-7B91087B4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046394"/>
              </p:ext>
            </p:extLst>
          </p:nvPr>
        </p:nvGraphicFramePr>
        <p:xfrm>
          <a:off x="838200" y="2322576"/>
          <a:ext cx="6254496" cy="3858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747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5F18D-5E72-1802-8849-B70762816D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887" r="-1" b="283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D76504-BF19-498F-BCD9-49BAEE644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523512"/>
            <a:ext cx="6198566" cy="2603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Creando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llaves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acceso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680F1D-41DB-47AC-91B7-0AE9407F0620}"/>
              </a:ext>
            </a:extLst>
          </p:cNvPr>
          <p:cNvSpPr/>
          <p:nvPr/>
        </p:nvSpPr>
        <p:spPr>
          <a:xfrm>
            <a:off x="8089521" y="5172700"/>
            <a:ext cx="150496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Ssh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545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5F18D-5E72-1802-8849-B70762816D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887" r="-1" b="283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D76504-BF19-498F-BCD9-49BAEE644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523512"/>
            <a:ext cx="6198566" cy="2603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Creando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llaves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acceso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7680F1D-41DB-47AC-91B7-0AE9407F0620}"/>
              </a:ext>
            </a:extLst>
          </p:cNvPr>
          <p:cNvSpPr/>
          <p:nvPr/>
        </p:nvSpPr>
        <p:spPr>
          <a:xfrm>
            <a:off x="7475250" y="5172700"/>
            <a:ext cx="27335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ssh-keygen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84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0F8A3-6E9C-43E2-81A9-5F050FD1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 dirty="0"/>
              <a:t>RAMAS</a:t>
            </a:r>
          </a:p>
        </p:txBody>
      </p:sp>
      <p:pic>
        <p:nvPicPr>
          <p:cNvPr id="3076" name="Picture 4" descr="Rick and morty cartoon multiverse | Fondos de comic, Arte de historietas,  Fondo de pantalla animado">
            <a:extLst>
              <a:ext uri="{FF2B5EF4-FFF2-40B4-BE49-F238E27FC236}">
                <a16:creationId xmlns:a16="http://schemas.microsoft.com/office/drawing/2014/main" id="{6E22A94A-869F-4C20-8027-C592745AB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" r="-1" b="9558"/>
          <a:stretch/>
        </p:blipFill>
        <p:spPr bwMode="auto">
          <a:xfrm>
            <a:off x="7188594" y="10"/>
            <a:ext cx="500340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Una posible adopción de gitFlow en proyectos Salesforce – Forcegraells">
            <a:extLst>
              <a:ext uri="{FF2B5EF4-FFF2-40B4-BE49-F238E27FC236}">
                <a16:creationId xmlns:a16="http://schemas.microsoft.com/office/drawing/2014/main" id="{888F5972-A6B7-4824-8CF2-6A553AC231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0"/>
          <a:stretch/>
        </p:blipFill>
        <p:spPr bwMode="auto">
          <a:xfrm>
            <a:off x="281793" y="3276600"/>
            <a:ext cx="6544250" cy="29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5F669624-5127-470C-B0F2-7C3E7937266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1636" y="571433"/>
            <a:ext cx="2276409" cy="22764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32BDDA-CE37-43B2-D677-6F358727F70D}"/>
              </a:ext>
            </a:extLst>
          </p:cNvPr>
          <p:cNvSpPr txBox="1"/>
          <p:nvPr/>
        </p:nvSpPr>
        <p:spPr>
          <a:xfrm>
            <a:off x="359111" y="2427327"/>
            <a:ext cx="4063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config --global </a:t>
            </a:r>
            <a:r>
              <a:rPr lang="en-US" dirty="0" err="1"/>
              <a:t>init.defaultBranch</a:t>
            </a:r>
            <a:r>
              <a:rPr lang="en-US" dirty="0"/>
              <a:t> main</a:t>
            </a:r>
          </a:p>
          <a:p>
            <a:r>
              <a:rPr lang="en-US" dirty="0"/>
              <a:t>git config </a:t>
            </a:r>
            <a:r>
              <a:rPr lang="en-US" dirty="0" err="1"/>
              <a:t>pull.rebase</a:t>
            </a:r>
            <a:r>
              <a:rPr lang="en-US" dirty="0"/>
              <a:t> …</a:t>
            </a:r>
          </a:p>
          <a:p>
            <a:r>
              <a:rPr lang="en-US" dirty="0"/>
              <a:t>git diff </a:t>
            </a:r>
            <a:r>
              <a:rPr lang="en-US" dirty="0" err="1"/>
              <a:t>master..feature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6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Vista superior mesa de escritorio de oficina de madera. espacio de trabajo  plano | Foto Premium">
            <a:extLst>
              <a:ext uri="{FF2B5EF4-FFF2-40B4-BE49-F238E27FC236}">
                <a16:creationId xmlns:a16="http://schemas.microsoft.com/office/drawing/2014/main" id="{AD6ACA14-4938-4148-A833-C06D66D5F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84" y="0"/>
            <a:ext cx="12215184" cy="696749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AA67189-3380-4F1C-8D8D-CB6EC0101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9" y="4094884"/>
            <a:ext cx="2438400" cy="2438400"/>
          </a:xfrm>
          <a:prstGeom prst="rect">
            <a:avLst/>
          </a:prstGeom>
        </p:spPr>
      </p:pic>
      <p:pic>
        <p:nvPicPr>
          <p:cNvPr id="5" name="Picture 6" descr="Pendiente De Revisión Y Solicitud De Aprobación En Icono De Progreso O El  Botón Fotos, Retratos, Imágenes Y Fotografía De Archivo Libres De Derecho.  Image 23545426.">
            <a:extLst>
              <a:ext uri="{FF2B5EF4-FFF2-40B4-BE49-F238E27FC236}">
                <a16:creationId xmlns:a16="http://schemas.microsoft.com/office/drawing/2014/main" id="{9AA50696-C8E2-4956-81AD-FF19815C9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73" y="339966"/>
            <a:ext cx="2398118" cy="239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A34845-44AB-47B8-86EC-EEBFC3C551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000" y="3738130"/>
            <a:ext cx="3429000" cy="342900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C2E2702-AE61-44B8-8609-878F4A4CFFD9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 flipV="1">
            <a:off x="3249009" y="5314084"/>
            <a:ext cx="5513991" cy="13854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AA5D296-BAAC-4146-B448-FB0A342CDCDE}"/>
              </a:ext>
            </a:extLst>
          </p:cNvPr>
          <p:cNvSpPr txBox="1"/>
          <p:nvPr/>
        </p:nvSpPr>
        <p:spPr>
          <a:xfrm>
            <a:off x="5663450" y="494475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git </a:t>
            </a:r>
            <a:r>
              <a:rPr lang="en-US" dirty="0" err="1">
                <a:solidFill>
                  <a:srgbClr val="00B050"/>
                </a:solidFill>
              </a:rPr>
              <a:t>init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2DCE176-FB6D-4499-8A0D-189CBF2BA5E6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650836" y="1539025"/>
            <a:ext cx="2429137" cy="288519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54F4187-009F-4CC9-8807-910D0D93B1F4}"/>
              </a:ext>
            </a:extLst>
          </p:cNvPr>
          <p:cNvSpPr txBox="1"/>
          <p:nvPr/>
        </p:nvSpPr>
        <p:spPr>
          <a:xfrm>
            <a:off x="2829663" y="2835686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4BDEF6-FC4E-4FDD-A86A-51D2D5BD3849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7478091" y="1539025"/>
            <a:ext cx="2999409" cy="219910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E72B943-C4DE-4992-8F1A-C630B314E4AE}"/>
              </a:ext>
            </a:extLst>
          </p:cNvPr>
          <p:cNvSpPr txBox="1"/>
          <p:nvPr/>
        </p:nvSpPr>
        <p:spPr>
          <a:xfrm>
            <a:off x="8763000" y="214777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 -m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D8DBF4-805C-4000-9AEB-522C0962485D}"/>
              </a:ext>
            </a:extLst>
          </p:cNvPr>
          <p:cNvSpPr/>
          <p:nvPr/>
        </p:nvSpPr>
        <p:spPr>
          <a:xfrm>
            <a:off x="-7142" y="-1925"/>
            <a:ext cx="23981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Inicializar</a:t>
            </a:r>
            <a:endParaRPr lang="es-E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59F5A97-AA3F-421E-BD55-C555DFCD6470}"/>
              </a:ext>
            </a:extLst>
          </p:cNvPr>
          <p:cNvSpPr/>
          <p:nvPr/>
        </p:nvSpPr>
        <p:spPr>
          <a:xfrm>
            <a:off x="-15978" y="1218654"/>
            <a:ext cx="24578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Recuperar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36E5BDE-9516-402E-A408-BC563A2693AB}"/>
              </a:ext>
            </a:extLst>
          </p:cNvPr>
          <p:cNvSpPr/>
          <p:nvPr/>
        </p:nvSpPr>
        <p:spPr>
          <a:xfrm>
            <a:off x="-8621" y="564509"/>
            <a:ext cx="21515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Cambios</a:t>
            </a:r>
            <a:endParaRPr lang="es-ES" sz="5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Conector recto de flecha 11">
            <a:extLst>
              <a:ext uri="{FF2B5EF4-FFF2-40B4-BE49-F238E27FC236}">
                <a16:creationId xmlns:a16="http://schemas.microsoft.com/office/drawing/2014/main" id="{52F33BA4-292A-43F3-BA16-5935F8235A62}"/>
              </a:ext>
            </a:extLst>
          </p:cNvPr>
          <p:cNvCxnSpPr>
            <a:cxnSpLocks/>
          </p:cNvCxnSpPr>
          <p:nvPr/>
        </p:nvCxnSpPr>
        <p:spPr>
          <a:xfrm flipH="1">
            <a:off x="2887878" y="1708718"/>
            <a:ext cx="2370922" cy="29365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14">
            <a:extLst>
              <a:ext uri="{FF2B5EF4-FFF2-40B4-BE49-F238E27FC236}">
                <a16:creationId xmlns:a16="http://schemas.microsoft.com/office/drawing/2014/main" id="{E12BDE6F-4AB2-45F2-8F62-B4EB07162E6E}"/>
              </a:ext>
            </a:extLst>
          </p:cNvPr>
          <p:cNvSpPr txBox="1"/>
          <p:nvPr/>
        </p:nvSpPr>
        <p:spPr>
          <a:xfrm>
            <a:off x="4162408" y="3205018"/>
            <a:ext cx="215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restore –staged</a:t>
            </a:r>
          </a:p>
          <a:p>
            <a:r>
              <a:rPr lang="en-US" dirty="0"/>
              <a:t>git restore</a:t>
            </a:r>
          </a:p>
        </p:txBody>
      </p:sp>
      <p:cxnSp>
        <p:nvCxnSpPr>
          <p:cNvPr id="25" name="Conector recto de flecha 11">
            <a:extLst>
              <a:ext uri="{FF2B5EF4-FFF2-40B4-BE49-F238E27FC236}">
                <a16:creationId xmlns:a16="http://schemas.microsoft.com/office/drawing/2014/main" id="{77322C16-307C-4C63-9734-79C1CC5676B9}"/>
              </a:ext>
            </a:extLst>
          </p:cNvPr>
          <p:cNvCxnSpPr>
            <a:cxnSpLocks/>
          </p:cNvCxnSpPr>
          <p:nvPr/>
        </p:nvCxnSpPr>
        <p:spPr>
          <a:xfrm flipH="1" flipV="1">
            <a:off x="3040278" y="4797692"/>
            <a:ext cx="6557364" cy="821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14">
            <a:extLst>
              <a:ext uri="{FF2B5EF4-FFF2-40B4-BE49-F238E27FC236}">
                <a16:creationId xmlns:a16="http://schemas.microsoft.com/office/drawing/2014/main" id="{4606A6E2-8C79-4C99-8EA2-FB20D0B80282}"/>
              </a:ext>
            </a:extLst>
          </p:cNvPr>
          <p:cNvSpPr txBox="1"/>
          <p:nvPr/>
        </p:nvSpPr>
        <p:spPr>
          <a:xfrm>
            <a:off x="3457971" y="4334530"/>
            <a:ext cx="607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checkout SHA		git reset –hard (git reset --soft)</a:t>
            </a: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B9A72DB0-8F41-49C4-8CC3-99D09451BE7F}"/>
              </a:ext>
            </a:extLst>
          </p:cNvPr>
          <p:cNvSpPr/>
          <p:nvPr/>
        </p:nvSpPr>
        <p:spPr>
          <a:xfrm>
            <a:off x="7791103" y="50078"/>
            <a:ext cx="423224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status -s</a:t>
            </a:r>
          </a:p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log --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oneline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510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  <p:bldP spid="22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Vista superior mesa de escritorio de oficina de madera. espacio de trabajo  plano | Foto Premium">
            <a:extLst>
              <a:ext uri="{FF2B5EF4-FFF2-40B4-BE49-F238E27FC236}">
                <a16:creationId xmlns:a16="http://schemas.microsoft.com/office/drawing/2014/main" id="{AD6ACA14-4938-4148-A833-C06D66D5F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84" y="0"/>
            <a:ext cx="12215184" cy="696749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AA67189-3380-4F1C-8D8D-CB6EC0101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9" y="4094884"/>
            <a:ext cx="2438400" cy="2438400"/>
          </a:xfrm>
          <a:prstGeom prst="rect">
            <a:avLst/>
          </a:prstGeom>
        </p:spPr>
      </p:pic>
      <p:pic>
        <p:nvPicPr>
          <p:cNvPr id="5" name="Picture 6" descr="Pendiente De Revisión Y Solicitud De Aprobación En Icono De Progreso O El  Botón Fotos, Retratos, Imágenes Y Fotografía De Archivo Libres De Derecho.  Image 23545426.">
            <a:extLst>
              <a:ext uri="{FF2B5EF4-FFF2-40B4-BE49-F238E27FC236}">
                <a16:creationId xmlns:a16="http://schemas.microsoft.com/office/drawing/2014/main" id="{9AA50696-C8E2-4956-81AD-FF19815C9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73" y="339966"/>
            <a:ext cx="2398118" cy="239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A34845-44AB-47B8-86EC-EEBFC3C551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3000" y="3738130"/>
            <a:ext cx="3429000" cy="342900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C2E2702-AE61-44B8-8609-878F4A4CFFD9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 flipV="1">
            <a:off x="3249009" y="5314084"/>
            <a:ext cx="5513991" cy="13854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AA5D296-BAAC-4146-B448-FB0A342CDCDE}"/>
              </a:ext>
            </a:extLst>
          </p:cNvPr>
          <p:cNvSpPr txBox="1"/>
          <p:nvPr/>
        </p:nvSpPr>
        <p:spPr>
          <a:xfrm>
            <a:off x="5663450" y="494475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git </a:t>
            </a:r>
            <a:r>
              <a:rPr lang="en-US" dirty="0" err="1">
                <a:solidFill>
                  <a:srgbClr val="00B050"/>
                </a:solidFill>
              </a:rPr>
              <a:t>init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2DCE176-FB6D-4499-8A0D-189CBF2BA5E6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650836" y="1539025"/>
            <a:ext cx="2429137" cy="288519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54F4187-009F-4CC9-8807-910D0D93B1F4}"/>
              </a:ext>
            </a:extLst>
          </p:cNvPr>
          <p:cNvSpPr txBox="1"/>
          <p:nvPr/>
        </p:nvSpPr>
        <p:spPr>
          <a:xfrm>
            <a:off x="2829663" y="2835686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4BDEF6-FC4E-4FDD-A86A-51D2D5BD3849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7478091" y="1539025"/>
            <a:ext cx="2999409" cy="219910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E72B943-C4DE-4992-8F1A-C630B314E4AE}"/>
              </a:ext>
            </a:extLst>
          </p:cNvPr>
          <p:cNvSpPr txBox="1"/>
          <p:nvPr/>
        </p:nvSpPr>
        <p:spPr>
          <a:xfrm>
            <a:off x="8763000" y="214777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 -m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D8DBF4-805C-4000-9AEB-522C0962485D}"/>
              </a:ext>
            </a:extLst>
          </p:cNvPr>
          <p:cNvSpPr/>
          <p:nvPr/>
        </p:nvSpPr>
        <p:spPr>
          <a:xfrm>
            <a:off x="-7142" y="-1925"/>
            <a:ext cx="23981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Inicializar</a:t>
            </a:r>
            <a:endParaRPr lang="es-E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59F5A97-AA3F-421E-BD55-C555DFCD6470}"/>
              </a:ext>
            </a:extLst>
          </p:cNvPr>
          <p:cNvSpPr/>
          <p:nvPr/>
        </p:nvSpPr>
        <p:spPr>
          <a:xfrm>
            <a:off x="-15978" y="1218654"/>
            <a:ext cx="24578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Recuperar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36E5BDE-9516-402E-A408-BC563A2693AB}"/>
              </a:ext>
            </a:extLst>
          </p:cNvPr>
          <p:cNvSpPr/>
          <p:nvPr/>
        </p:nvSpPr>
        <p:spPr>
          <a:xfrm>
            <a:off x="-8621" y="564509"/>
            <a:ext cx="21515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Cambios</a:t>
            </a:r>
          </a:p>
        </p:txBody>
      </p:sp>
      <p:cxnSp>
        <p:nvCxnSpPr>
          <p:cNvPr id="18" name="Conector recto de flecha 11">
            <a:extLst>
              <a:ext uri="{FF2B5EF4-FFF2-40B4-BE49-F238E27FC236}">
                <a16:creationId xmlns:a16="http://schemas.microsoft.com/office/drawing/2014/main" id="{52F33BA4-292A-43F3-BA16-5935F8235A62}"/>
              </a:ext>
            </a:extLst>
          </p:cNvPr>
          <p:cNvCxnSpPr>
            <a:cxnSpLocks/>
          </p:cNvCxnSpPr>
          <p:nvPr/>
        </p:nvCxnSpPr>
        <p:spPr>
          <a:xfrm flipH="1">
            <a:off x="2887878" y="1708718"/>
            <a:ext cx="2370922" cy="29365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14">
            <a:extLst>
              <a:ext uri="{FF2B5EF4-FFF2-40B4-BE49-F238E27FC236}">
                <a16:creationId xmlns:a16="http://schemas.microsoft.com/office/drawing/2014/main" id="{E12BDE6F-4AB2-45F2-8F62-B4EB07162E6E}"/>
              </a:ext>
            </a:extLst>
          </p:cNvPr>
          <p:cNvSpPr txBox="1"/>
          <p:nvPr/>
        </p:nvSpPr>
        <p:spPr>
          <a:xfrm>
            <a:off x="4162408" y="3205018"/>
            <a:ext cx="215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restore –staged</a:t>
            </a:r>
          </a:p>
          <a:p>
            <a:r>
              <a:rPr lang="en-US" dirty="0"/>
              <a:t>git restore</a:t>
            </a:r>
          </a:p>
        </p:txBody>
      </p:sp>
      <p:cxnSp>
        <p:nvCxnSpPr>
          <p:cNvPr id="25" name="Conector recto de flecha 11">
            <a:extLst>
              <a:ext uri="{FF2B5EF4-FFF2-40B4-BE49-F238E27FC236}">
                <a16:creationId xmlns:a16="http://schemas.microsoft.com/office/drawing/2014/main" id="{77322C16-307C-4C63-9734-79C1CC5676B9}"/>
              </a:ext>
            </a:extLst>
          </p:cNvPr>
          <p:cNvCxnSpPr>
            <a:cxnSpLocks/>
          </p:cNvCxnSpPr>
          <p:nvPr/>
        </p:nvCxnSpPr>
        <p:spPr>
          <a:xfrm flipH="1" flipV="1">
            <a:off x="3040278" y="4797692"/>
            <a:ext cx="6557364" cy="821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14">
            <a:extLst>
              <a:ext uri="{FF2B5EF4-FFF2-40B4-BE49-F238E27FC236}">
                <a16:creationId xmlns:a16="http://schemas.microsoft.com/office/drawing/2014/main" id="{4606A6E2-8C79-4C99-8EA2-FB20D0B80282}"/>
              </a:ext>
            </a:extLst>
          </p:cNvPr>
          <p:cNvSpPr txBox="1"/>
          <p:nvPr/>
        </p:nvSpPr>
        <p:spPr>
          <a:xfrm>
            <a:off x="3457971" y="4334530"/>
            <a:ext cx="607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checkout SHA		git reset –hard (git reset --soft)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128CA-2655-4000-90A9-A7E8991CAC44}"/>
              </a:ext>
            </a:extLst>
          </p:cNvPr>
          <p:cNvSpPr/>
          <p:nvPr/>
        </p:nvSpPr>
        <p:spPr>
          <a:xfrm>
            <a:off x="7791103" y="50078"/>
            <a:ext cx="423224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status -s</a:t>
            </a:r>
          </a:p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log --</a:t>
            </a:r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oneline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2CA07D3-BDC3-4938-91FA-341B76CCDF09}"/>
              </a:ext>
            </a:extLst>
          </p:cNvPr>
          <p:cNvSpPr/>
          <p:nvPr/>
        </p:nvSpPr>
        <p:spPr>
          <a:xfrm>
            <a:off x="215664" y="1836904"/>
            <a:ext cx="16738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Ramas</a:t>
            </a:r>
          </a:p>
        </p:txBody>
      </p:sp>
      <p:pic>
        <p:nvPicPr>
          <p:cNvPr id="9" name="Imagen 8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4761E688-9099-49EB-823D-729299234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98" y="291031"/>
            <a:ext cx="5650609" cy="3598712"/>
          </a:xfrm>
          <a:prstGeom prst="rect">
            <a:avLst/>
          </a:prstGeom>
        </p:spPr>
      </p:pic>
      <p:pic>
        <p:nvPicPr>
          <p:cNvPr id="29" name="Imagen 28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095F8F46-3981-4AE3-A166-936CC0C80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5361">
            <a:off x="717179" y="3592202"/>
            <a:ext cx="5650609" cy="3598712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236404F-DD7B-4934-B1D9-95CA0EF8EF04}"/>
              </a:ext>
            </a:extLst>
          </p:cNvPr>
          <p:cNvSpPr txBox="1"/>
          <p:nvPr/>
        </p:nvSpPr>
        <p:spPr>
          <a:xfrm rot="915892">
            <a:off x="4831438" y="594614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 diff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0521569-20C3-49A6-A063-13D92F2702C5}"/>
              </a:ext>
            </a:extLst>
          </p:cNvPr>
          <p:cNvSpPr txBox="1"/>
          <p:nvPr/>
        </p:nvSpPr>
        <p:spPr>
          <a:xfrm rot="1445364">
            <a:off x="8502147" y="2938913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 diff --staged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AAC0F90-623C-4956-9F71-8C5BB317C554}"/>
              </a:ext>
            </a:extLst>
          </p:cNvPr>
          <p:cNvSpPr txBox="1"/>
          <p:nvPr/>
        </p:nvSpPr>
        <p:spPr>
          <a:xfrm>
            <a:off x="9848534" y="5222006"/>
            <a:ext cx="2323328" cy="1477328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 prstMaterial="translucentPowder">
            <a:bevelT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git branch</a:t>
            </a:r>
          </a:p>
          <a:p>
            <a:r>
              <a:rPr lang="en-US" dirty="0">
                <a:solidFill>
                  <a:srgbClr val="0070C0"/>
                </a:solidFill>
              </a:rPr>
              <a:t>git branch NEW</a:t>
            </a:r>
          </a:p>
          <a:p>
            <a:r>
              <a:rPr lang="en-US" dirty="0">
                <a:solidFill>
                  <a:srgbClr val="0070C0"/>
                </a:solidFill>
              </a:rPr>
              <a:t>git checkout RAMA</a:t>
            </a:r>
          </a:p>
          <a:p>
            <a:r>
              <a:rPr lang="en-US" dirty="0">
                <a:solidFill>
                  <a:srgbClr val="0070C0"/>
                </a:solidFill>
              </a:rPr>
              <a:t>git checkout –b NEW</a:t>
            </a:r>
          </a:p>
          <a:p>
            <a:r>
              <a:rPr lang="en-US" dirty="0">
                <a:solidFill>
                  <a:srgbClr val="0070C0"/>
                </a:solidFill>
              </a:rPr>
              <a:t>git branch –D RAMA</a:t>
            </a:r>
          </a:p>
        </p:txBody>
      </p:sp>
      <p:sp>
        <p:nvSpPr>
          <p:cNvPr id="51" name="Flecha: curvada hacia la derecha 50">
            <a:extLst>
              <a:ext uri="{FF2B5EF4-FFF2-40B4-BE49-F238E27FC236}">
                <a16:creationId xmlns:a16="http://schemas.microsoft.com/office/drawing/2014/main" id="{7F456A3A-6F24-4274-8C0E-F4ADB056F71A}"/>
              </a:ext>
            </a:extLst>
          </p:cNvPr>
          <p:cNvSpPr/>
          <p:nvPr/>
        </p:nvSpPr>
        <p:spPr>
          <a:xfrm rot="681893">
            <a:off x="9489979" y="4759001"/>
            <a:ext cx="482143" cy="817161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36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 animBg="1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EFB2B-9FD8-4780-AB28-9DC5B8E0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2726" y="559813"/>
            <a:ext cx="5671545" cy="1471193"/>
          </a:xfrm>
        </p:spPr>
        <p:txBody>
          <a:bodyPr>
            <a:normAutofit/>
          </a:bodyPr>
          <a:lstStyle/>
          <a:p>
            <a:r>
              <a:rPr lang="en-US" dirty="0" err="1"/>
              <a:t>Unir</a:t>
            </a:r>
            <a:r>
              <a:rPr lang="en-US" dirty="0"/>
              <a:t> </a:t>
            </a:r>
            <a:r>
              <a:rPr lang="en-US" dirty="0" err="1"/>
              <a:t>ramas</a:t>
            </a:r>
            <a:endParaRPr lang="en-US" dirty="0"/>
          </a:p>
        </p:txBody>
      </p:sp>
      <p:pic>
        <p:nvPicPr>
          <p:cNvPr id="1026" name="Picture 2" descr="Fusión de Mundo Paralelo | Yu-Gi-Oh! Wiki en Español | Fandom">
            <a:extLst>
              <a:ext uri="{FF2B5EF4-FFF2-40B4-BE49-F238E27FC236}">
                <a16:creationId xmlns:a16="http://schemas.microsoft.com/office/drawing/2014/main" id="{62AE0361-BCA9-4770-B64A-A7ED35243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8145" y="416820"/>
            <a:ext cx="4004999" cy="588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72" name="Marcador de contenido 2">
            <a:extLst>
              <a:ext uri="{FF2B5EF4-FFF2-40B4-BE49-F238E27FC236}">
                <a16:creationId xmlns:a16="http://schemas.microsoft.com/office/drawing/2014/main" id="{EE916A08-4554-8C27-2489-566523E86D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77002" y="2304938"/>
          <a:ext cx="5444356" cy="380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9424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GitHub ya es propiedad de Microsoft | EMPRESAS | ComputerWorld">
            <a:extLst>
              <a:ext uri="{FF2B5EF4-FFF2-40B4-BE49-F238E27FC236}">
                <a16:creationId xmlns:a16="http://schemas.microsoft.com/office/drawing/2014/main" id="{4E481BA1-CEF3-7FB1-18FA-A7CC59A505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67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4" descr="Slices of steak on a meat fork">
            <a:extLst>
              <a:ext uri="{FF2B5EF4-FFF2-40B4-BE49-F238E27FC236}">
                <a16:creationId xmlns:a16="http://schemas.microsoft.com/office/drawing/2014/main" id="{12B36F76-D800-4831-A542-77307C9DA0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132A06-3DDE-8200-92BC-A5CC335D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Fork, origin, upstream</a:t>
            </a:r>
          </a:p>
        </p:txBody>
      </p:sp>
    </p:spTree>
    <p:extLst>
      <p:ext uri="{BB962C8B-B14F-4D97-AF65-F5344CB8AC3E}">
        <p14:creationId xmlns:p14="http://schemas.microsoft.com/office/powerpoint/2010/main" val="408772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A87B6F-A185-0F16-E982-5A2059A161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9147" y="643467"/>
            <a:ext cx="891370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35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A968-3BFE-438C-B0D2-3DDC289C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AE56-FC46-47DD-BD3A-99C178F31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54F08-4C74-4C4B-B24D-F276D172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83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a humana de madera">
            <a:extLst>
              <a:ext uri="{FF2B5EF4-FFF2-40B4-BE49-F238E27FC236}">
                <a16:creationId xmlns:a16="http://schemas.microsoft.com/office/drawing/2014/main" id="{03A8B50E-5013-0BD2-81FF-6996B7CA8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1572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B04988-E778-43FC-885B-1DE609CB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523512"/>
            <a:ext cx="6198566" cy="2603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I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gnorar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archivos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DE1F79B-FEEB-4FC0-8016-29D4DF6D15AD}"/>
              </a:ext>
            </a:extLst>
          </p:cNvPr>
          <p:cNvSpPr/>
          <p:nvPr/>
        </p:nvSpPr>
        <p:spPr>
          <a:xfrm>
            <a:off x="6157670" y="153358"/>
            <a:ext cx="5876481" cy="63401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s-E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gitignore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README.md</a:t>
            </a:r>
            <a:endParaRPr lang="es-E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OPCIONAL</a:t>
            </a: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 de conducta</a:t>
            </a:r>
          </a:p>
          <a:p>
            <a:pPr algn="ctr"/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Contributing</a:t>
            </a:r>
            <a:endParaRPr lang="es-E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  <a:p>
            <a:pPr algn="ctr"/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</a:t>
            </a:r>
            <a:r>
              <a:rPr lang="es-E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github.com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s-E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tensorflow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s-E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models</a:t>
            </a:r>
            <a:endParaRPr lang="es-E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1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Vista superior mesa de escritorio de oficina de madera. espacio de trabajo  plano | Foto Premium">
            <a:extLst>
              <a:ext uri="{FF2B5EF4-FFF2-40B4-BE49-F238E27FC236}">
                <a16:creationId xmlns:a16="http://schemas.microsoft.com/office/drawing/2014/main" id="{AD6ACA14-4938-4148-A833-C06D66D5F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84" y="0"/>
            <a:ext cx="12215184" cy="696749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AA67189-3380-4F1C-8D8D-CB6EC0101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4543" y="5314083"/>
            <a:ext cx="1653407" cy="1653407"/>
          </a:xfrm>
          <a:prstGeom prst="rect">
            <a:avLst/>
          </a:prstGeom>
        </p:spPr>
      </p:pic>
      <p:pic>
        <p:nvPicPr>
          <p:cNvPr id="5" name="Picture 6" descr="Pendiente De Revisión Y Solicitud De Aprobación En Icono De Progreso O El  Botón Fotos, Retratos, Imágenes Y Fotografía De Archivo Libres De Derecho.  Image 23545426.">
            <a:extLst>
              <a:ext uri="{FF2B5EF4-FFF2-40B4-BE49-F238E27FC236}">
                <a16:creationId xmlns:a16="http://schemas.microsoft.com/office/drawing/2014/main" id="{9AA50696-C8E2-4956-81AD-FF19815C9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04" y="3558795"/>
            <a:ext cx="1281185" cy="12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A34845-44AB-47B8-86EC-EEBFC3C551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0356" y="5051109"/>
            <a:ext cx="2212900" cy="221290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C2E2702-AE61-44B8-8609-878F4A4CFFD9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288864" y="6128404"/>
            <a:ext cx="2280333" cy="12383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AA5D296-BAAC-4146-B448-FB0A342CDCDE}"/>
              </a:ext>
            </a:extLst>
          </p:cNvPr>
          <p:cNvSpPr txBox="1"/>
          <p:nvPr/>
        </p:nvSpPr>
        <p:spPr>
          <a:xfrm>
            <a:off x="1861782" y="567529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git </a:t>
            </a:r>
            <a:r>
              <a:rPr lang="en-US" dirty="0" err="1">
                <a:solidFill>
                  <a:srgbClr val="00B050"/>
                </a:solidFill>
              </a:rPr>
              <a:t>init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2DCE176-FB6D-4499-8A0D-189CBF2BA5E6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462161" y="4199388"/>
            <a:ext cx="1394443" cy="111469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54F4187-009F-4CC9-8807-910D0D93B1F4}"/>
              </a:ext>
            </a:extLst>
          </p:cNvPr>
          <p:cNvSpPr txBox="1"/>
          <p:nvPr/>
        </p:nvSpPr>
        <p:spPr>
          <a:xfrm>
            <a:off x="199224" y="42067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4BDEF6-FC4E-4FDD-A86A-51D2D5BD3849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137789" y="4199388"/>
            <a:ext cx="989017" cy="8517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E72B943-C4DE-4992-8F1A-C630B314E4AE}"/>
              </a:ext>
            </a:extLst>
          </p:cNvPr>
          <p:cNvSpPr txBox="1"/>
          <p:nvPr/>
        </p:nvSpPr>
        <p:spPr>
          <a:xfrm>
            <a:off x="3569197" y="417681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 -m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D8DBF4-805C-4000-9AEB-522C0962485D}"/>
              </a:ext>
            </a:extLst>
          </p:cNvPr>
          <p:cNvSpPr/>
          <p:nvPr/>
        </p:nvSpPr>
        <p:spPr>
          <a:xfrm>
            <a:off x="-7142" y="-1925"/>
            <a:ext cx="23981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Inicializar</a:t>
            </a:r>
            <a:endParaRPr lang="es-E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59F5A97-AA3F-421E-BD55-C555DFCD6470}"/>
              </a:ext>
            </a:extLst>
          </p:cNvPr>
          <p:cNvSpPr/>
          <p:nvPr/>
        </p:nvSpPr>
        <p:spPr>
          <a:xfrm>
            <a:off x="-15978" y="1218654"/>
            <a:ext cx="24578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Recuperar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36E5BDE-9516-402E-A408-BC563A2693AB}"/>
              </a:ext>
            </a:extLst>
          </p:cNvPr>
          <p:cNvSpPr/>
          <p:nvPr/>
        </p:nvSpPr>
        <p:spPr>
          <a:xfrm>
            <a:off x="-8621" y="564509"/>
            <a:ext cx="21515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Cambios</a:t>
            </a:r>
            <a:endParaRPr lang="es-ES" sz="5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Conector recto de flecha 11">
            <a:extLst>
              <a:ext uri="{FF2B5EF4-FFF2-40B4-BE49-F238E27FC236}">
                <a16:creationId xmlns:a16="http://schemas.microsoft.com/office/drawing/2014/main" id="{52F33BA4-292A-43F3-BA16-5935F8235A62}"/>
              </a:ext>
            </a:extLst>
          </p:cNvPr>
          <p:cNvCxnSpPr>
            <a:cxnSpLocks/>
          </p:cNvCxnSpPr>
          <p:nvPr/>
        </p:nvCxnSpPr>
        <p:spPr>
          <a:xfrm flipH="1">
            <a:off x="695014" y="4430963"/>
            <a:ext cx="1198843" cy="9670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14">
            <a:extLst>
              <a:ext uri="{FF2B5EF4-FFF2-40B4-BE49-F238E27FC236}">
                <a16:creationId xmlns:a16="http://schemas.microsoft.com/office/drawing/2014/main" id="{E12BDE6F-4AB2-45F2-8F62-B4EB07162E6E}"/>
              </a:ext>
            </a:extLst>
          </p:cNvPr>
          <p:cNvSpPr txBox="1"/>
          <p:nvPr/>
        </p:nvSpPr>
        <p:spPr>
          <a:xfrm>
            <a:off x="1212948" y="4902863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restore</a:t>
            </a:r>
          </a:p>
        </p:txBody>
      </p:sp>
      <p:cxnSp>
        <p:nvCxnSpPr>
          <p:cNvPr id="25" name="Conector recto de flecha 11">
            <a:extLst>
              <a:ext uri="{FF2B5EF4-FFF2-40B4-BE49-F238E27FC236}">
                <a16:creationId xmlns:a16="http://schemas.microsoft.com/office/drawing/2014/main" id="{77322C16-307C-4C63-9734-79C1CC5676B9}"/>
              </a:ext>
            </a:extLst>
          </p:cNvPr>
          <p:cNvCxnSpPr>
            <a:cxnSpLocks/>
          </p:cNvCxnSpPr>
          <p:nvPr/>
        </p:nvCxnSpPr>
        <p:spPr>
          <a:xfrm flipH="1" flipV="1">
            <a:off x="960336" y="6286607"/>
            <a:ext cx="2608861" cy="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14">
            <a:extLst>
              <a:ext uri="{FF2B5EF4-FFF2-40B4-BE49-F238E27FC236}">
                <a16:creationId xmlns:a16="http://schemas.microsoft.com/office/drawing/2014/main" id="{4606A6E2-8C79-4C99-8EA2-FB20D0B80282}"/>
              </a:ext>
            </a:extLst>
          </p:cNvPr>
          <p:cNvSpPr txBox="1"/>
          <p:nvPr/>
        </p:nvSpPr>
        <p:spPr>
          <a:xfrm>
            <a:off x="1157262" y="6341146"/>
            <a:ext cx="238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checkout  git reset</a:t>
            </a:r>
          </a:p>
        </p:txBody>
      </p:sp>
      <p:pic>
        <p:nvPicPr>
          <p:cNvPr id="47" name="Picture 4" descr="Microsoft adquiere GitHub: de odiar el código abierto, a comprometerse con  su desarrollo » Enrique Dans">
            <a:extLst>
              <a:ext uri="{FF2B5EF4-FFF2-40B4-BE49-F238E27FC236}">
                <a16:creationId xmlns:a16="http://schemas.microsoft.com/office/drawing/2014/main" id="{1931B05D-DD4F-4C30-A2EB-0C7EB161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743" y="365125"/>
            <a:ext cx="3084781" cy="227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 recto de flecha 9">
            <a:extLst>
              <a:ext uri="{FF2B5EF4-FFF2-40B4-BE49-F238E27FC236}">
                <a16:creationId xmlns:a16="http://schemas.microsoft.com/office/drawing/2014/main" id="{2CE4851C-0D7E-4D74-8005-EF0E45B92BDE}"/>
              </a:ext>
            </a:extLst>
          </p:cNvPr>
          <p:cNvCxnSpPr>
            <a:cxnSpLocks/>
            <a:stCxn id="47" idx="1"/>
            <a:endCxn id="4" idx="3"/>
          </p:cNvCxnSpPr>
          <p:nvPr/>
        </p:nvCxnSpPr>
        <p:spPr>
          <a:xfrm rot="10800000" flipV="1">
            <a:off x="1288865" y="1500805"/>
            <a:ext cx="8009879" cy="4639982"/>
          </a:xfrm>
          <a:prstGeom prst="curvedConnector3">
            <a:avLst>
              <a:gd name="adj1" fmla="val 45849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CuadroTexto 10">
            <a:extLst>
              <a:ext uri="{FF2B5EF4-FFF2-40B4-BE49-F238E27FC236}">
                <a16:creationId xmlns:a16="http://schemas.microsoft.com/office/drawing/2014/main" id="{A3D1BB03-6E13-47C4-928C-56A6348AFD9F}"/>
              </a:ext>
            </a:extLst>
          </p:cNvPr>
          <p:cNvSpPr txBox="1"/>
          <p:nvPr/>
        </p:nvSpPr>
        <p:spPr>
          <a:xfrm>
            <a:off x="5410956" y="208152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git clone</a:t>
            </a:r>
          </a:p>
        </p:txBody>
      </p:sp>
      <p:sp>
        <p:nvSpPr>
          <p:cNvPr id="51" name="CuadroTexto 10">
            <a:extLst>
              <a:ext uri="{FF2B5EF4-FFF2-40B4-BE49-F238E27FC236}">
                <a16:creationId xmlns:a16="http://schemas.microsoft.com/office/drawing/2014/main" id="{B541EE99-52D0-4818-9037-98D3D1C3926A}"/>
              </a:ext>
            </a:extLst>
          </p:cNvPr>
          <p:cNvSpPr txBox="1"/>
          <p:nvPr/>
        </p:nvSpPr>
        <p:spPr>
          <a:xfrm>
            <a:off x="3648005" y="171515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git remote add origin PROYECTO</a:t>
            </a:r>
          </a:p>
        </p:txBody>
      </p:sp>
      <p:cxnSp>
        <p:nvCxnSpPr>
          <p:cNvPr id="53" name="Conector recto de flecha 11">
            <a:extLst>
              <a:ext uri="{FF2B5EF4-FFF2-40B4-BE49-F238E27FC236}">
                <a16:creationId xmlns:a16="http://schemas.microsoft.com/office/drawing/2014/main" id="{9435821C-E24B-4FD4-AEA6-C78698816028}"/>
              </a:ext>
            </a:extLst>
          </p:cNvPr>
          <p:cNvCxnSpPr>
            <a:cxnSpLocks/>
          </p:cNvCxnSpPr>
          <p:nvPr/>
        </p:nvCxnSpPr>
        <p:spPr>
          <a:xfrm flipV="1">
            <a:off x="4900144" y="2364509"/>
            <a:ext cx="4908874" cy="311263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adroTexto 19">
            <a:extLst>
              <a:ext uri="{FF2B5EF4-FFF2-40B4-BE49-F238E27FC236}">
                <a16:creationId xmlns:a16="http://schemas.microsoft.com/office/drawing/2014/main" id="{90559C22-7075-4D2B-BA6C-DE27064B3E95}"/>
              </a:ext>
            </a:extLst>
          </p:cNvPr>
          <p:cNvSpPr txBox="1"/>
          <p:nvPr/>
        </p:nvSpPr>
        <p:spPr>
          <a:xfrm>
            <a:off x="6477274" y="2679266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git push origin RAMA</a:t>
            </a:r>
          </a:p>
        </p:txBody>
      </p:sp>
      <p:sp>
        <p:nvSpPr>
          <p:cNvPr id="57" name="Rectángulo 12">
            <a:extLst>
              <a:ext uri="{FF2B5EF4-FFF2-40B4-BE49-F238E27FC236}">
                <a16:creationId xmlns:a16="http://schemas.microsoft.com/office/drawing/2014/main" id="{8203CA38-FB97-4347-84C5-0A6865BE4C68}"/>
              </a:ext>
            </a:extLst>
          </p:cNvPr>
          <p:cNvSpPr/>
          <p:nvPr/>
        </p:nvSpPr>
        <p:spPr>
          <a:xfrm>
            <a:off x="8838910" y="4338485"/>
            <a:ext cx="3172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Actualizar</a:t>
            </a:r>
          </a:p>
        </p:txBody>
      </p:sp>
      <p:sp>
        <p:nvSpPr>
          <p:cNvPr id="29" name="CuadroTexto 10">
            <a:extLst>
              <a:ext uri="{FF2B5EF4-FFF2-40B4-BE49-F238E27FC236}">
                <a16:creationId xmlns:a16="http://schemas.microsoft.com/office/drawing/2014/main" id="{9E5F3586-3EF2-40DB-B7BB-9EDA6268D411}"/>
              </a:ext>
            </a:extLst>
          </p:cNvPr>
          <p:cNvSpPr txBox="1"/>
          <p:nvPr/>
        </p:nvSpPr>
        <p:spPr>
          <a:xfrm>
            <a:off x="4149917" y="772405"/>
            <a:ext cx="2724272" cy="923330"/>
          </a:xfrm>
          <a:prstGeom prst="rect">
            <a:avLst/>
          </a:prstGeom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 prstMaterial="translucentPowder">
            <a:bevelT/>
            <a:bevelB prst="convex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Adicionales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  <a:p>
            <a:r>
              <a:rPr lang="en-US" dirty="0">
                <a:solidFill>
                  <a:srgbClr val="00B050"/>
                </a:solidFill>
              </a:rPr>
              <a:t>git remote –v</a:t>
            </a:r>
          </a:p>
          <a:p>
            <a:r>
              <a:rPr lang="en-US" dirty="0">
                <a:solidFill>
                  <a:srgbClr val="00B050"/>
                </a:solidFill>
              </a:rPr>
              <a:t>git remote remove origin</a:t>
            </a:r>
          </a:p>
        </p:txBody>
      </p:sp>
    </p:spTree>
    <p:extLst>
      <p:ext uri="{BB962C8B-B14F-4D97-AF65-F5344CB8AC3E}">
        <p14:creationId xmlns:p14="http://schemas.microsoft.com/office/powerpoint/2010/main" val="229746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5" grpId="0"/>
      <p:bldP spid="29" grpId="0" animBg="1"/>
      <p:bldP spid="2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ómo borrar periódica y automáticamente tus datos de Google y Twitter?">
            <a:extLst>
              <a:ext uri="{FF2B5EF4-FFF2-40B4-BE49-F238E27FC236}">
                <a16:creationId xmlns:a16="http://schemas.microsoft.com/office/drawing/2014/main" id="{08D8D917-9241-4372-8385-C0C16B286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7"/>
          <a:stretch/>
        </p:blipFill>
        <p:spPr bwMode="auto">
          <a:xfrm>
            <a:off x="20" y="-16923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195849-044F-4AFF-A746-0FEEDF7A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786" y="13802"/>
            <a:ext cx="7082310" cy="15917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Modificar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commit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160C55-9048-47F0-A889-C89EC417B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988" y="5326144"/>
            <a:ext cx="6362047" cy="5412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200" b="1" kern="1200" dirty="0">
                <a:latin typeface="+mn-lt"/>
                <a:ea typeface="+mn-ea"/>
                <a:cs typeface="+mn-cs"/>
              </a:rPr>
              <a:t>git commit –amend –m “MENSAJE NUEVO” SHA</a:t>
            </a:r>
          </a:p>
        </p:txBody>
      </p:sp>
    </p:spTree>
    <p:extLst>
      <p:ext uri="{BB962C8B-B14F-4D97-AF65-F5344CB8AC3E}">
        <p14:creationId xmlns:p14="http://schemas.microsoft.com/office/powerpoint/2010/main" val="42185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Vista superior mesa de escritorio de oficina de madera. espacio de trabajo  plano | Foto Premium">
            <a:extLst>
              <a:ext uri="{FF2B5EF4-FFF2-40B4-BE49-F238E27FC236}">
                <a16:creationId xmlns:a16="http://schemas.microsoft.com/office/drawing/2014/main" id="{AD6ACA14-4938-4148-A833-C06D66D5F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84" y="0"/>
            <a:ext cx="12215184" cy="696749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AA67189-3380-4F1C-8D8D-CB6EC0101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4543" y="5314083"/>
            <a:ext cx="1653407" cy="1653407"/>
          </a:xfrm>
          <a:prstGeom prst="rect">
            <a:avLst/>
          </a:prstGeom>
        </p:spPr>
      </p:pic>
      <p:pic>
        <p:nvPicPr>
          <p:cNvPr id="5" name="Picture 6" descr="Pendiente De Revisión Y Solicitud De Aprobación En Icono De Progreso O El  Botón Fotos, Retratos, Imágenes Y Fotografía De Archivo Libres De Derecho.  Image 23545426.">
            <a:extLst>
              <a:ext uri="{FF2B5EF4-FFF2-40B4-BE49-F238E27FC236}">
                <a16:creationId xmlns:a16="http://schemas.microsoft.com/office/drawing/2014/main" id="{9AA50696-C8E2-4956-81AD-FF19815C9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04" y="3558795"/>
            <a:ext cx="1281185" cy="12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A34845-44AB-47B8-86EC-EEBFC3C551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0356" y="5051109"/>
            <a:ext cx="2212900" cy="221290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C2E2702-AE61-44B8-8609-878F4A4CFFD9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288864" y="6128404"/>
            <a:ext cx="2280333" cy="12383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AA5D296-BAAC-4146-B448-FB0A342CDCDE}"/>
              </a:ext>
            </a:extLst>
          </p:cNvPr>
          <p:cNvSpPr txBox="1"/>
          <p:nvPr/>
        </p:nvSpPr>
        <p:spPr>
          <a:xfrm>
            <a:off x="1861782" y="567529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git </a:t>
            </a:r>
            <a:r>
              <a:rPr lang="en-US" dirty="0" err="1">
                <a:solidFill>
                  <a:srgbClr val="00B050"/>
                </a:solidFill>
              </a:rPr>
              <a:t>init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2DCE176-FB6D-4499-8A0D-189CBF2BA5E6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462161" y="4199388"/>
            <a:ext cx="1394443" cy="111469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54F4187-009F-4CC9-8807-910D0D93B1F4}"/>
              </a:ext>
            </a:extLst>
          </p:cNvPr>
          <p:cNvSpPr txBox="1"/>
          <p:nvPr/>
        </p:nvSpPr>
        <p:spPr>
          <a:xfrm>
            <a:off x="199224" y="42067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4BDEF6-FC4E-4FDD-A86A-51D2D5BD3849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137789" y="4199388"/>
            <a:ext cx="989017" cy="8517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E72B943-C4DE-4992-8F1A-C630B314E4AE}"/>
              </a:ext>
            </a:extLst>
          </p:cNvPr>
          <p:cNvSpPr txBox="1"/>
          <p:nvPr/>
        </p:nvSpPr>
        <p:spPr>
          <a:xfrm>
            <a:off x="3569197" y="417681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 -m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D8DBF4-805C-4000-9AEB-522C0962485D}"/>
              </a:ext>
            </a:extLst>
          </p:cNvPr>
          <p:cNvSpPr/>
          <p:nvPr/>
        </p:nvSpPr>
        <p:spPr>
          <a:xfrm>
            <a:off x="-7142" y="-1925"/>
            <a:ext cx="23981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Inicializar</a:t>
            </a:r>
            <a:endParaRPr lang="es-E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59F5A97-AA3F-421E-BD55-C555DFCD6470}"/>
              </a:ext>
            </a:extLst>
          </p:cNvPr>
          <p:cNvSpPr/>
          <p:nvPr/>
        </p:nvSpPr>
        <p:spPr>
          <a:xfrm>
            <a:off x="-15978" y="1218654"/>
            <a:ext cx="24578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Recuperar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36E5BDE-9516-402E-A408-BC563A2693AB}"/>
              </a:ext>
            </a:extLst>
          </p:cNvPr>
          <p:cNvSpPr/>
          <p:nvPr/>
        </p:nvSpPr>
        <p:spPr>
          <a:xfrm>
            <a:off x="-8621" y="564509"/>
            <a:ext cx="21515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Cambios</a:t>
            </a:r>
            <a:endParaRPr lang="es-ES" sz="5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Conector recto de flecha 11">
            <a:extLst>
              <a:ext uri="{FF2B5EF4-FFF2-40B4-BE49-F238E27FC236}">
                <a16:creationId xmlns:a16="http://schemas.microsoft.com/office/drawing/2014/main" id="{52F33BA4-292A-43F3-BA16-5935F8235A62}"/>
              </a:ext>
            </a:extLst>
          </p:cNvPr>
          <p:cNvCxnSpPr>
            <a:cxnSpLocks/>
          </p:cNvCxnSpPr>
          <p:nvPr/>
        </p:nvCxnSpPr>
        <p:spPr>
          <a:xfrm flipH="1">
            <a:off x="695014" y="4430963"/>
            <a:ext cx="1198843" cy="9670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14">
            <a:extLst>
              <a:ext uri="{FF2B5EF4-FFF2-40B4-BE49-F238E27FC236}">
                <a16:creationId xmlns:a16="http://schemas.microsoft.com/office/drawing/2014/main" id="{E12BDE6F-4AB2-45F2-8F62-B4EB07162E6E}"/>
              </a:ext>
            </a:extLst>
          </p:cNvPr>
          <p:cNvSpPr txBox="1"/>
          <p:nvPr/>
        </p:nvSpPr>
        <p:spPr>
          <a:xfrm>
            <a:off x="1212948" y="4902863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restore</a:t>
            </a:r>
          </a:p>
        </p:txBody>
      </p:sp>
      <p:cxnSp>
        <p:nvCxnSpPr>
          <p:cNvPr id="25" name="Conector recto de flecha 11">
            <a:extLst>
              <a:ext uri="{FF2B5EF4-FFF2-40B4-BE49-F238E27FC236}">
                <a16:creationId xmlns:a16="http://schemas.microsoft.com/office/drawing/2014/main" id="{77322C16-307C-4C63-9734-79C1CC5676B9}"/>
              </a:ext>
            </a:extLst>
          </p:cNvPr>
          <p:cNvCxnSpPr>
            <a:cxnSpLocks/>
          </p:cNvCxnSpPr>
          <p:nvPr/>
        </p:nvCxnSpPr>
        <p:spPr>
          <a:xfrm flipH="1" flipV="1">
            <a:off x="960336" y="6286607"/>
            <a:ext cx="2608861" cy="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14">
            <a:extLst>
              <a:ext uri="{FF2B5EF4-FFF2-40B4-BE49-F238E27FC236}">
                <a16:creationId xmlns:a16="http://schemas.microsoft.com/office/drawing/2014/main" id="{4606A6E2-8C79-4C99-8EA2-FB20D0B80282}"/>
              </a:ext>
            </a:extLst>
          </p:cNvPr>
          <p:cNvSpPr txBox="1"/>
          <p:nvPr/>
        </p:nvSpPr>
        <p:spPr>
          <a:xfrm>
            <a:off x="1157262" y="6341146"/>
            <a:ext cx="238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checkout  git reset</a:t>
            </a:r>
          </a:p>
        </p:txBody>
      </p:sp>
      <p:pic>
        <p:nvPicPr>
          <p:cNvPr id="47" name="Picture 4" descr="Microsoft adquiere GitHub: de odiar el código abierto, a comprometerse con  su desarrollo » Enrique Dans">
            <a:extLst>
              <a:ext uri="{FF2B5EF4-FFF2-40B4-BE49-F238E27FC236}">
                <a16:creationId xmlns:a16="http://schemas.microsoft.com/office/drawing/2014/main" id="{1931B05D-DD4F-4C30-A2EB-0C7EB161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743" y="365125"/>
            <a:ext cx="3084781" cy="227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 recto de flecha 9">
            <a:extLst>
              <a:ext uri="{FF2B5EF4-FFF2-40B4-BE49-F238E27FC236}">
                <a16:creationId xmlns:a16="http://schemas.microsoft.com/office/drawing/2014/main" id="{2CE4851C-0D7E-4D74-8005-EF0E45B92BDE}"/>
              </a:ext>
            </a:extLst>
          </p:cNvPr>
          <p:cNvCxnSpPr>
            <a:cxnSpLocks/>
            <a:stCxn id="47" idx="1"/>
            <a:endCxn id="4" idx="3"/>
          </p:cNvCxnSpPr>
          <p:nvPr/>
        </p:nvCxnSpPr>
        <p:spPr>
          <a:xfrm rot="10800000" flipV="1">
            <a:off x="1288865" y="1500805"/>
            <a:ext cx="8009879" cy="4639982"/>
          </a:xfrm>
          <a:prstGeom prst="curvedConnector3">
            <a:avLst>
              <a:gd name="adj1" fmla="val 45849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CuadroTexto 10">
            <a:extLst>
              <a:ext uri="{FF2B5EF4-FFF2-40B4-BE49-F238E27FC236}">
                <a16:creationId xmlns:a16="http://schemas.microsoft.com/office/drawing/2014/main" id="{A3D1BB03-6E13-47C4-928C-56A6348AFD9F}"/>
              </a:ext>
            </a:extLst>
          </p:cNvPr>
          <p:cNvSpPr txBox="1"/>
          <p:nvPr/>
        </p:nvSpPr>
        <p:spPr>
          <a:xfrm>
            <a:off x="5410956" y="208152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git clone</a:t>
            </a:r>
          </a:p>
        </p:txBody>
      </p:sp>
      <p:sp>
        <p:nvSpPr>
          <p:cNvPr id="51" name="CuadroTexto 10">
            <a:extLst>
              <a:ext uri="{FF2B5EF4-FFF2-40B4-BE49-F238E27FC236}">
                <a16:creationId xmlns:a16="http://schemas.microsoft.com/office/drawing/2014/main" id="{B541EE99-52D0-4818-9037-98D3D1C3926A}"/>
              </a:ext>
            </a:extLst>
          </p:cNvPr>
          <p:cNvSpPr txBox="1"/>
          <p:nvPr/>
        </p:nvSpPr>
        <p:spPr>
          <a:xfrm>
            <a:off x="3648005" y="171515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git remote add origin PROYECTO</a:t>
            </a:r>
          </a:p>
        </p:txBody>
      </p:sp>
      <p:cxnSp>
        <p:nvCxnSpPr>
          <p:cNvPr id="53" name="Conector recto de flecha 11">
            <a:extLst>
              <a:ext uri="{FF2B5EF4-FFF2-40B4-BE49-F238E27FC236}">
                <a16:creationId xmlns:a16="http://schemas.microsoft.com/office/drawing/2014/main" id="{9435821C-E24B-4FD4-AEA6-C78698816028}"/>
              </a:ext>
            </a:extLst>
          </p:cNvPr>
          <p:cNvCxnSpPr>
            <a:cxnSpLocks/>
          </p:cNvCxnSpPr>
          <p:nvPr/>
        </p:nvCxnSpPr>
        <p:spPr>
          <a:xfrm flipV="1">
            <a:off x="4900144" y="2387420"/>
            <a:ext cx="4874586" cy="308972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adroTexto 19">
            <a:extLst>
              <a:ext uri="{FF2B5EF4-FFF2-40B4-BE49-F238E27FC236}">
                <a16:creationId xmlns:a16="http://schemas.microsoft.com/office/drawing/2014/main" id="{90559C22-7075-4D2B-BA6C-DE27064B3E95}"/>
              </a:ext>
            </a:extLst>
          </p:cNvPr>
          <p:cNvSpPr txBox="1"/>
          <p:nvPr/>
        </p:nvSpPr>
        <p:spPr>
          <a:xfrm>
            <a:off x="6684881" y="2436502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git push origin RAMA</a:t>
            </a:r>
          </a:p>
        </p:txBody>
      </p:sp>
      <p:sp>
        <p:nvSpPr>
          <p:cNvPr id="57" name="Rectángulo 12">
            <a:extLst>
              <a:ext uri="{FF2B5EF4-FFF2-40B4-BE49-F238E27FC236}">
                <a16:creationId xmlns:a16="http://schemas.microsoft.com/office/drawing/2014/main" id="{8203CA38-FB97-4347-84C5-0A6865BE4C68}"/>
              </a:ext>
            </a:extLst>
          </p:cNvPr>
          <p:cNvSpPr/>
          <p:nvPr/>
        </p:nvSpPr>
        <p:spPr>
          <a:xfrm>
            <a:off x="8838910" y="4338485"/>
            <a:ext cx="3172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Actualizar</a:t>
            </a:r>
          </a:p>
        </p:txBody>
      </p:sp>
      <p:sp>
        <p:nvSpPr>
          <p:cNvPr id="30" name="CuadroTexto 19">
            <a:extLst>
              <a:ext uri="{FF2B5EF4-FFF2-40B4-BE49-F238E27FC236}">
                <a16:creationId xmlns:a16="http://schemas.microsoft.com/office/drawing/2014/main" id="{A1B1A1AA-B5E5-4C06-85FD-92B7DBA84692}"/>
              </a:ext>
            </a:extLst>
          </p:cNvPr>
          <p:cNvSpPr txBox="1"/>
          <p:nvPr/>
        </p:nvSpPr>
        <p:spPr>
          <a:xfrm>
            <a:off x="6236177" y="2733007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son solo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mensajes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C26AD872-E4EA-A303-5048-FDC03BEC8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6970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D61CD7-A998-4FFB-86BC-90C799FA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523512"/>
            <a:ext cx="6198566" cy="2603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Organizaciones</a:t>
            </a:r>
            <a:r>
              <a:rPr lang="en-US" sz="5400" dirty="0">
                <a:solidFill>
                  <a:srgbClr val="FFFFFF"/>
                </a:solidFill>
              </a:rPr>
              <a:t> y </a:t>
            </a:r>
            <a:r>
              <a:rPr lang="en-US" sz="5400" dirty="0" err="1">
                <a:solidFill>
                  <a:srgbClr val="FFFFFF"/>
                </a:solidFill>
              </a:rPr>
              <a:t>tabajo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en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equipo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9557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Vista superior mesa de escritorio de oficina de madera. espacio de trabajo  plano | Foto Premium">
            <a:extLst>
              <a:ext uri="{FF2B5EF4-FFF2-40B4-BE49-F238E27FC236}">
                <a16:creationId xmlns:a16="http://schemas.microsoft.com/office/drawing/2014/main" id="{AD6ACA14-4938-4148-A833-C06D66D5F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84" y="0"/>
            <a:ext cx="12215184" cy="696749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AA67189-3380-4F1C-8D8D-CB6EC0101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4543" y="5314083"/>
            <a:ext cx="1653407" cy="1653407"/>
          </a:xfrm>
          <a:prstGeom prst="rect">
            <a:avLst/>
          </a:prstGeom>
        </p:spPr>
      </p:pic>
      <p:pic>
        <p:nvPicPr>
          <p:cNvPr id="5" name="Picture 6" descr="Pendiente De Revisión Y Solicitud De Aprobación En Icono De Progreso O El  Botón Fotos, Retratos, Imágenes Y Fotografía De Archivo Libres De Derecho.  Image 23545426.">
            <a:extLst>
              <a:ext uri="{FF2B5EF4-FFF2-40B4-BE49-F238E27FC236}">
                <a16:creationId xmlns:a16="http://schemas.microsoft.com/office/drawing/2014/main" id="{9AA50696-C8E2-4956-81AD-FF19815C9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04" y="3558795"/>
            <a:ext cx="1281185" cy="12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A34845-44AB-47B8-86EC-EEBFC3C551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0356" y="5051109"/>
            <a:ext cx="2212900" cy="221290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C2E2702-AE61-44B8-8609-878F4A4CFFD9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288864" y="6128404"/>
            <a:ext cx="2280333" cy="12383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AA5D296-BAAC-4146-B448-FB0A342CDCDE}"/>
              </a:ext>
            </a:extLst>
          </p:cNvPr>
          <p:cNvSpPr txBox="1"/>
          <p:nvPr/>
        </p:nvSpPr>
        <p:spPr>
          <a:xfrm>
            <a:off x="1861782" y="567529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git </a:t>
            </a:r>
            <a:r>
              <a:rPr lang="en-US" dirty="0" err="1">
                <a:solidFill>
                  <a:srgbClr val="00B050"/>
                </a:solidFill>
              </a:rPr>
              <a:t>init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2DCE176-FB6D-4499-8A0D-189CBF2BA5E6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462161" y="4199388"/>
            <a:ext cx="1394443" cy="111469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54F4187-009F-4CC9-8807-910D0D93B1F4}"/>
              </a:ext>
            </a:extLst>
          </p:cNvPr>
          <p:cNvSpPr txBox="1"/>
          <p:nvPr/>
        </p:nvSpPr>
        <p:spPr>
          <a:xfrm>
            <a:off x="199224" y="42067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44BDEF6-FC4E-4FDD-A86A-51D2D5BD3849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3137789" y="4199388"/>
            <a:ext cx="989017" cy="8517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E72B943-C4DE-4992-8F1A-C630B314E4AE}"/>
              </a:ext>
            </a:extLst>
          </p:cNvPr>
          <p:cNvSpPr txBox="1"/>
          <p:nvPr/>
        </p:nvSpPr>
        <p:spPr>
          <a:xfrm>
            <a:off x="3569197" y="417681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 -m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D8DBF4-805C-4000-9AEB-522C0962485D}"/>
              </a:ext>
            </a:extLst>
          </p:cNvPr>
          <p:cNvSpPr/>
          <p:nvPr/>
        </p:nvSpPr>
        <p:spPr>
          <a:xfrm>
            <a:off x="-7142" y="-1925"/>
            <a:ext cx="23981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Inicializar</a:t>
            </a:r>
            <a:endParaRPr lang="es-E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59F5A97-AA3F-421E-BD55-C555DFCD6470}"/>
              </a:ext>
            </a:extLst>
          </p:cNvPr>
          <p:cNvSpPr/>
          <p:nvPr/>
        </p:nvSpPr>
        <p:spPr>
          <a:xfrm>
            <a:off x="-15978" y="1218654"/>
            <a:ext cx="24578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Recuperar</a:t>
            </a:r>
            <a:endParaRPr lang="es-E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36E5BDE-9516-402E-A408-BC563A2693AB}"/>
              </a:ext>
            </a:extLst>
          </p:cNvPr>
          <p:cNvSpPr/>
          <p:nvPr/>
        </p:nvSpPr>
        <p:spPr>
          <a:xfrm>
            <a:off x="-8621" y="564509"/>
            <a:ext cx="21515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Cambios</a:t>
            </a:r>
            <a:endParaRPr lang="es-ES" sz="54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Conector recto de flecha 11">
            <a:extLst>
              <a:ext uri="{FF2B5EF4-FFF2-40B4-BE49-F238E27FC236}">
                <a16:creationId xmlns:a16="http://schemas.microsoft.com/office/drawing/2014/main" id="{52F33BA4-292A-43F3-BA16-5935F8235A62}"/>
              </a:ext>
            </a:extLst>
          </p:cNvPr>
          <p:cNvCxnSpPr>
            <a:cxnSpLocks/>
          </p:cNvCxnSpPr>
          <p:nvPr/>
        </p:nvCxnSpPr>
        <p:spPr>
          <a:xfrm flipH="1">
            <a:off x="695014" y="4430963"/>
            <a:ext cx="1198843" cy="9670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14">
            <a:extLst>
              <a:ext uri="{FF2B5EF4-FFF2-40B4-BE49-F238E27FC236}">
                <a16:creationId xmlns:a16="http://schemas.microsoft.com/office/drawing/2014/main" id="{E12BDE6F-4AB2-45F2-8F62-B4EB07162E6E}"/>
              </a:ext>
            </a:extLst>
          </p:cNvPr>
          <p:cNvSpPr txBox="1"/>
          <p:nvPr/>
        </p:nvSpPr>
        <p:spPr>
          <a:xfrm>
            <a:off x="1212948" y="4902863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restore</a:t>
            </a:r>
          </a:p>
        </p:txBody>
      </p:sp>
      <p:cxnSp>
        <p:nvCxnSpPr>
          <p:cNvPr id="25" name="Conector recto de flecha 11">
            <a:extLst>
              <a:ext uri="{FF2B5EF4-FFF2-40B4-BE49-F238E27FC236}">
                <a16:creationId xmlns:a16="http://schemas.microsoft.com/office/drawing/2014/main" id="{77322C16-307C-4C63-9734-79C1CC5676B9}"/>
              </a:ext>
            </a:extLst>
          </p:cNvPr>
          <p:cNvCxnSpPr>
            <a:cxnSpLocks/>
          </p:cNvCxnSpPr>
          <p:nvPr/>
        </p:nvCxnSpPr>
        <p:spPr>
          <a:xfrm flipH="1" flipV="1">
            <a:off x="960336" y="6286607"/>
            <a:ext cx="2608861" cy="7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14">
            <a:extLst>
              <a:ext uri="{FF2B5EF4-FFF2-40B4-BE49-F238E27FC236}">
                <a16:creationId xmlns:a16="http://schemas.microsoft.com/office/drawing/2014/main" id="{4606A6E2-8C79-4C99-8EA2-FB20D0B80282}"/>
              </a:ext>
            </a:extLst>
          </p:cNvPr>
          <p:cNvSpPr txBox="1"/>
          <p:nvPr/>
        </p:nvSpPr>
        <p:spPr>
          <a:xfrm>
            <a:off x="1157262" y="6341146"/>
            <a:ext cx="238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checkout  git reset</a:t>
            </a:r>
          </a:p>
        </p:txBody>
      </p:sp>
      <p:pic>
        <p:nvPicPr>
          <p:cNvPr id="47" name="Picture 4" descr="Microsoft adquiere GitHub: de odiar el código abierto, a comprometerse con  su desarrollo » Enrique Dans">
            <a:extLst>
              <a:ext uri="{FF2B5EF4-FFF2-40B4-BE49-F238E27FC236}">
                <a16:creationId xmlns:a16="http://schemas.microsoft.com/office/drawing/2014/main" id="{1931B05D-DD4F-4C30-A2EB-0C7EB161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743" y="365125"/>
            <a:ext cx="3084781" cy="227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 recto de flecha 9">
            <a:extLst>
              <a:ext uri="{FF2B5EF4-FFF2-40B4-BE49-F238E27FC236}">
                <a16:creationId xmlns:a16="http://schemas.microsoft.com/office/drawing/2014/main" id="{2CE4851C-0D7E-4D74-8005-EF0E45B92BDE}"/>
              </a:ext>
            </a:extLst>
          </p:cNvPr>
          <p:cNvCxnSpPr>
            <a:cxnSpLocks/>
            <a:stCxn id="47" idx="1"/>
            <a:endCxn id="4" idx="3"/>
          </p:cNvCxnSpPr>
          <p:nvPr/>
        </p:nvCxnSpPr>
        <p:spPr>
          <a:xfrm rot="10800000" flipV="1">
            <a:off x="1288865" y="1500805"/>
            <a:ext cx="8009879" cy="4639982"/>
          </a:xfrm>
          <a:prstGeom prst="curvedConnector3">
            <a:avLst>
              <a:gd name="adj1" fmla="val 45849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CuadroTexto 10">
            <a:extLst>
              <a:ext uri="{FF2B5EF4-FFF2-40B4-BE49-F238E27FC236}">
                <a16:creationId xmlns:a16="http://schemas.microsoft.com/office/drawing/2014/main" id="{A3D1BB03-6E13-47C4-928C-56A6348AFD9F}"/>
              </a:ext>
            </a:extLst>
          </p:cNvPr>
          <p:cNvSpPr txBox="1"/>
          <p:nvPr/>
        </p:nvSpPr>
        <p:spPr>
          <a:xfrm>
            <a:off x="5410956" y="208152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git clone</a:t>
            </a:r>
          </a:p>
        </p:txBody>
      </p:sp>
      <p:sp>
        <p:nvSpPr>
          <p:cNvPr id="51" name="CuadroTexto 10">
            <a:extLst>
              <a:ext uri="{FF2B5EF4-FFF2-40B4-BE49-F238E27FC236}">
                <a16:creationId xmlns:a16="http://schemas.microsoft.com/office/drawing/2014/main" id="{B541EE99-52D0-4818-9037-98D3D1C3926A}"/>
              </a:ext>
            </a:extLst>
          </p:cNvPr>
          <p:cNvSpPr txBox="1"/>
          <p:nvPr/>
        </p:nvSpPr>
        <p:spPr>
          <a:xfrm>
            <a:off x="3648005" y="171515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git remote add origin PROYECTO</a:t>
            </a:r>
          </a:p>
        </p:txBody>
      </p:sp>
      <p:cxnSp>
        <p:nvCxnSpPr>
          <p:cNvPr id="53" name="Conector recto de flecha 11">
            <a:extLst>
              <a:ext uri="{FF2B5EF4-FFF2-40B4-BE49-F238E27FC236}">
                <a16:creationId xmlns:a16="http://schemas.microsoft.com/office/drawing/2014/main" id="{9435821C-E24B-4FD4-AEA6-C78698816028}"/>
              </a:ext>
            </a:extLst>
          </p:cNvPr>
          <p:cNvCxnSpPr>
            <a:cxnSpLocks/>
          </p:cNvCxnSpPr>
          <p:nvPr/>
        </p:nvCxnSpPr>
        <p:spPr>
          <a:xfrm flipV="1">
            <a:off x="4900144" y="2450856"/>
            <a:ext cx="4834983" cy="302629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adroTexto 19">
            <a:extLst>
              <a:ext uri="{FF2B5EF4-FFF2-40B4-BE49-F238E27FC236}">
                <a16:creationId xmlns:a16="http://schemas.microsoft.com/office/drawing/2014/main" id="{90559C22-7075-4D2B-BA6C-DE27064B3E95}"/>
              </a:ext>
            </a:extLst>
          </p:cNvPr>
          <p:cNvSpPr txBox="1"/>
          <p:nvPr/>
        </p:nvSpPr>
        <p:spPr>
          <a:xfrm>
            <a:off x="6477274" y="2704484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git push origin RAMA</a:t>
            </a:r>
          </a:p>
        </p:txBody>
      </p:sp>
      <p:sp>
        <p:nvSpPr>
          <p:cNvPr id="57" name="Rectángulo 12">
            <a:extLst>
              <a:ext uri="{FF2B5EF4-FFF2-40B4-BE49-F238E27FC236}">
                <a16:creationId xmlns:a16="http://schemas.microsoft.com/office/drawing/2014/main" id="{8203CA38-FB97-4347-84C5-0A6865BE4C68}"/>
              </a:ext>
            </a:extLst>
          </p:cNvPr>
          <p:cNvSpPr/>
          <p:nvPr/>
        </p:nvSpPr>
        <p:spPr>
          <a:xfrm>
            <a:off x="8838910" y="4338485"/>
            <a:ext cx="31726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Actualizar</a:t>
            </a:r>
          </a:p>
        </p:txBody>
      </p:sp>
      <p:cxnSp>
        <p:nvCxnSpPr>
          <p:cNvPr id="31" name="Conector recto de flecha 11">
            <a:extLst>
              <a:ext uri="{FF2B5EF4-FFF2-40B4-BE49-F238E27FC236}">
                <a16:creationId xmlns:a16="http://schemas.microsoft.com/office/drawing/2014/main" id="{AB63E950-9AAD-4390-87CB-96BAF6FC0371}"/>
              </a:ext>
            </a:extLst>
          </p:cNvPr>
          <p:cNvCxnSpPr>
            <a:cxnSpLocks/>
          </p:cNvCxnSpPr>
          <p:nvPr/>
        </p:nvCxnSpPr>
        <p:spPr>
          <a:xfrm flipH="1">
            <a:off x="4911972" y="2661985"/>
            <a:ext cx="5003582" cy="324962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uadroTexto 19">
            <a:extLst>
              <a:ext uri="{FF2B5EF4-FFF2-40B4-BE49-F238E27FC236}">
                <a16:creationId xmlns:a16="http://schemas.microsoft.com/office/drawing/2014/main" id="{7BF2A9E2-E65F-4FA2-A295-F0BAD56ABA7F}"/>
              </a:ext>
            </a:extLst>
          </p:cNvPr>
          <p:cNvSpPr txBox="1"/>
          <p:nvPr/>
        </p:nvSpPr>
        <p:spPr>
          <a:xfrm>
            <a:off x="7839338" y="3928290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git fetch origin</a:t>
            </a:r>
          </a:p>
          <a:p>
            <a:r>
              <a:rPr lang="en-US" dirty="0">
                <a:solidFill>
                  <a:srgbClr val="7030A0"/>
                </a:solidFill>
              </a:rPr>
              <a:t>git merge origin/master</a:t>
            </a:r>
          </a:p>
        </p:txBody>
      </p:sp>
      <p:sp>
        <p:nvSpPr>
          <p:cNvPr id="33" name="CuadroTexto 19">
            <a:extLst>
              <a:ext uri="{FF2B5EF4-FFF2-40B4-BE49-F238E27FC236}">
                <a16:creationId xmlns:a16="http://schemas.microsoft.com/office/drawing/2014/main" id="{0B818D85-4D06-47B7-A9BB-3D2035BFBB7E}"/>
              </a:ext>
            </a:extLst>
          </p:cNvPr>
          <p:cNvSpPr txBox="1"/>
          <p:nvPr/>
        </p:nvSpPr>
        <p:spPr>
          <a:xfrm>
            <a:off x="7539556" y="4102798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git pull origin RAMA</a:t>
            </a:r>
          </a:p>
        </p:txBody>
      </p:sp>
    </p:spTree>
    <p:extLst>
      <p:ext uri="{BB962C8B-B14F-4D97-AF65-F5344CB8AC3E}">
        <p14:creationId xmlns:p14="http://schemas.microsoft.com/office/powerpoint/2010/main" val="215980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EF3BC-44E8-403D-9850-20EB9D1D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Montar</a:t>
            </a:r>
            <a:r>
              <a:rPr lang="en-US" dirty="0"/>
              <a:t> Proyecto </a:t>
            </a:r>
            <a:r>
              <a:rPr lang="en-US" dirty="0" err="1"/>
              <a:t>en</a:t>
            </a:r>
            <a:r>
              <a:rPr lang="en-US" dirty="0"/>
              <a:t> Git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E47FF9-40A9-4274-ABA3-F96629626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>
                <a:latin typeface="Source Sans Pro" panose="020B0503030403020204" pitchFamily="34" charset="0"/>
              </a:rPr>
              <a:t>git</a:t>
            </a:r>
            <a:r>
              <a:rPr lang="es-CO" dirty="0">
                <a:latin typeface="Source Sans Pro" panose="020B0503030403020204" pitchFamily="34" charset="0"/>
              </a:rPr>
              <a:t> </a:t>
            </a:r>
            <a:r>
              <a:rPr lang="es-CO" dirty="0" err="1">
                <a:latin typeface="Source Sans Pro" panose="020B0503030403020204" pitchFamily="34" charset="0"/>
              </a:rPr>
              <a:t>init</a:t>
            </a:r>
            <a:r>
              <a:rPr lang="es-CO" dirty="0">
                <a:latin typeface="Source Sans Pro" panose="020B0503030403020204" pitchFamily="34" charset="0"/>
              </a:rPr>
              <a:t> </a:t>
            </a:r>
            <a:r>
              <a:rPr lang="es-CO" dirty="0">
                <a:sym typeface="Wingdings" panose="05000000000000000000" pitchFamily="2" charset="2"/>
              </a:rPr>
              <a:t> Inicializa el proyecto</a:t>
            </a:r>
            <a:endParaRPr lang="es-CO" dirty="0"/>
          </a:p>
          <a:p>
            <a:r>
              <a:rPr lang="es-CO" dirty="0" err="1">
                <a:latin typeface="Source Sans Pro" panose="020B0503030403020204" pitchFamily="34" charset="0"/>
              </a:rPr>
              <a:t>git</a:t>
            </a:r>
            <a:r>
              <a:rPr lang="es-CO" dirty="0">
                <a:latin typeface="Source Sans Pro" panose="020B0503030403020204" pitchFamily="34" charset="0"/>
              </a:rPr>
              <a:t> status</a:t>
            </a:r>
            <a:r>
              <a:rPr lang="es-CO" dirty="0">
                <a:sym typeface="Wingdings" panose="05000000000000000000" pitchFamily="2" charset="2"/>
              </a:rPr>
              <a:t>  Revisa el estado del proyecto</a:t>
            </a:r>
            <a:endParaRPr lang="es-CO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1CF8DA-F81B-49C9-B1B7-B54D3FAEB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628775"/>
            <a:ext cx="113061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11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Video 38">
            <a:extLst>
              <a:ext uri="{FF2B5EF4-FFF2-40B4-BE49-F238E27FC236}">
                <a16:creationId xmlns:a16="http://schemas.microsoft.com/office/drawing/2014/main" id="{0A3FB74D-96E1-57B4-A680-2557D5F75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27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071ABC-722B-F1BC-4FB0-9B69F262A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156477"/>
            <a:ext cx="10190071" cy="1515091"/>
          </a:xfrm>
        </p:spPr>
        <p:txBody>
          <a:bodyPr anchor="b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Entorno</a:t>
            </a:r>
            <a:r>
              <a:rPr lang="en-US" sz="5400" dirty="0">
                <a:solidFill>
                  <a:srgbClr val="FFFFFF"/>
                </a:solidFill>
              </a:rPr>
              <a:t> virtual</a:t>
            </a:r>
            <a:endParaRPr lang="es-CO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201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7C16-03CE-A04D-69ED-A3EEECE3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Crear</a:t>
            </a:r>
            <a:r>
              <a:rPr lang="en-US" dirty="0"/>
              <a:t> y </a:t>
            </a:r>
            <a:r>
              <a:rPr lang="en-US" dirty="0" err="1"/>
              <a:t>activar</a:t>
            </a:r>
            <a:r>
              <a:rPr lang="en-US" dirty="0"/>
              <a:t> </a:t>
            </a:r>
            <a:r>
              <a:rPr lang="en-US" dirty="0" err="1"/>
              <a:t>entornos</a:t>
            </a:r>
            <a:r>
              <a:rPr lang="en-US" dirty="0"/>
              <a:t> </a:t>
            </a:r>
            <a:r>
              <a:rPr lang="en-US" dirty="0" err="1"/>
              <a:t>virtuales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56D84-AE4B-57A2-6276-B0127479E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entorno</a:t>
            </a:r>
            <a:r>
              <a:rPr lang="en-US" dirty="0"/>
              <a:t> virtual: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git Bash </a:t>
            </a:r>
            <a:r>
              <a:rPr lang="en-US" dirty="0" err="1"/>
              <a:t>escribir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virtualenv</a:t>
            </a:r>
            <a:r>
              <a:rPr lang="en-US" dirty="0"/>
              <a:t> –p python env</a:t>
            </a:r>
          </a:p>
          <a:p>
            <a:r>
              <a:rPr lang="en-US" dirty="0" err="1"/>
              <a:t>Activarlo</a:t>
            </a:r>
            <a:endParaRPr lang="en-US" dirty="0"/>
          </a:p>
          <a:p>
            <a:pPr lvl="1"/>
            <a:r>
              <a:rPr lang="en-US" dirty="0" err="1"/>
              <a:t>En</a:t>
            </a:r>
            <a:r>
              <a:rPr lang="en-US" dirty="0"/>
              <a:t> Linux</a:t>
            </a:r>
          </a:p>
          <a:p>
            <a:pPr lvl="2"/>
            <a:r>
              <a:rPr lang="en-US" dirty="0"/>
              <a:t>source ./env/bin/activate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Windows</a:t>
            </a:r>
          </a:p>
          <a:p>
            <a:pPr lvl="2"/>
            <a:r>
              <a:rPr lang="en-US" dirty="0"/>
              <a:t>source ./env/Scripts/activate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93850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dboard boxes on conveyor belt">
            <a:extLst>
              <a:ext uri="{FF2B5EF4-FFF2-40B4-BE49-F238E27FC236}">
                <a16:creationId xmlns:a16="http://schemas.microsoft.com/office/drawing/2014/main" id="{AB048CD4-C7D8-D396-2ED8-88EFE5FB7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BEEDCA-D2AC-3BB0-52E9-D94E3FF0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3600" dirty="0"/>
              <a:t>README &amp; GitHub </a:t>
            </a:r>
            <a:r>
              <a:rPr lang="es-CO" sz="3600" dirty="0" err="1"/>
              <a:t>Actions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137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C741E5-0A85-451F-B24D-C8999FD1E3D9}"/>
              </a:ext>
            </a:extLst>
          </p:cNvPr>
          <p:cNvSpPr/>
          <p:nvPr/>
        </p:nvSpPr>
        <p:spPr>
          <a:xfrm>
            <a:off x="7523905" y="1857420"/>
            <a:ext cx="9124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8161A-A1D9-485F-B6EA-0F7DEDBD8868}"/>
              </a:ext>
            </a:extLst>
          </p:cNvPr>
          <p:cNvSpPr/>
          <p:nvPr/>
        </p:nvSpPr>
        <p:spPr>
          <a:xfrm>
            <a:off x="9915561" y="1857420"/>
            <a:ext cx="1932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mkdir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92AE7-09CA-4D45-9899-6A56C54F9201}"/>
              </a:ext>
            </a:extLst>
          </p:cNvPr>
          <p:cNvSpPr/>
          <p:nvPr/>
        </p:nvSpPr>
        <p:spPr>
          <a:xfrm>
            <a:off x="1588227" y="1857421"/>
            <a:ext cx="1495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pwd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3C89AB-0511-43AB-ACFA-EF883CE87178}"/>
              </a:ext>
            </a:extLst>
          </p:cNvPr>
          <p:cNvSpPr/>
          <p:nvPr/>
        </p:nvSpPr>
        <p:spPr>
          <a:xfrm>
            <a:off x="2587762" y="288483"/>
            <a:ext cx="646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2510CA-8340-4E2D-BACB-3F4F9572EE97}"/>
              </a:ext>
            </a:extLst>
          </p:cNvPr>
          <p:cNvSpPr/>
          <p:nvPr/>
        </p:nvSpPr>
        <p:spPr>
          <a:xfrm>
            <a:off x="4630534" y="288483"/>
            <a:ext cx="14654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 -a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64692B-B4E8-4093-8A88-F401FA8D105E}"/>
              </a:ext>
            </a:extLst>
          </p:cNvPr>
          <p:cNvSpPr/>
          <p:nvPr/>
        </p:nvSpPr>
        <p:spPr>
          <a:xfrm>
            <a:off x="3426386" y="3429000"/>
            <a:ext cx="1020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FA006F-1625-4643-A40A-2E80389E815B}"/>
              </a:ext>
            </a:extLst>
          </p:cNvPr>
          <p:cNvSpPr/>
          <p:nvPr/>
        </p:nvSpPr>
        <p:spPr>
          <a:xfrm>
            <a:off x="8546493" y="4917236"/>
            <a:ext cx="1727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 -r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F62A22-E95B-45CE-9C36-86B4C0CF36D3}"/>
              </a:ext>
            </a:extLst>
          </p:cNvPr>
          <p:cNvSpPr/>
          <p:nvPr/>
        </p:nvSpPr>
        <p:spPr>
          <a:xfrm>
            <a:off x="7130369" y="291125"/>
            <a:ext cx="45592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 [old] [new]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6B005-5462-445A-A421-18B26461F6AA}"/>
              </a:ext>
            </a:extLst>
          </p:cNvPr>
          <p:cNvSpPr/>
          <p:nvPr/>
        </p:nvSpPr>
        <p:spPr>
          <a:xfrm>
            <a:off x="1246943" y="4917236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 [old] [new]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4C030-0C8E-45C6-982E-7B353DB505FA}"/>
              </a:ext>
            </a:extLst>
          </p:cNvPr>
          <p:cNvSpPr/>
          <p:nvPr/>
        </p:nvSpPr>
        <p:spPr>
          <a:xfrm>
            <a:off x="4761276" y="1857420"/>
            <a:ext cx="1091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7A3B9-C699-450E-B7EB-5A1B1C54F3B9}"/>
              </a:ext>
            </a:extLst>
          </p:cNvPr>
          <p:cNvSpPr/>
          <p:nvPr/>
        </p:nvSpPr>
        <p:spPr>
          <a:xfrm>
            <a:off x="6323447" y="3429000"/>
            <a:ext cx="5065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 -r [old] [new]</a:t>
            </a:r>
          </a:p>
        </p:txBody>
      </p:sp>
    </p:spTree>
    <p:extLst>
      <p:ext uri="{BB962C8B-B14F-4D97-AF65-F5344CB8AC3E}">
        <p14:creationId xmlns:p14="http://schemas.microsoft.com/office/powerpoint/2010/main" val="2946276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ata concept">
            <a:extLst>
              <a:ext uri="{FF2B5EF4-FFF2-40B4-BE49-F238E27FC236}">
                <a16:creationId xmlns:a16="http://schemas.microsoft.com/office/drawing/2014/main" id="{92F1E758-0875-F115-750A-CCDF4719B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92BF92-33FA-924C-5959-72DB209CB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Markdown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A0A2A0-B2E9-3CB2-2249-ED25FDA96001}"/>
              </a:ext>
            </a:extLst>
          </p:cNvPr>
          <p:cNvSpPr txBox="1"/>
          <p:nvPr/>
        </p:nvSpPr>
        <p:spPr>
          <a:xfrm>
            <a:off x="0" y="4565208"/>
            <a:ext cx="5943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platzi.com/blog/escribe-textos-geniales-con-markdown/?utm_source=google&amp;utm_medium=cpc&amp;utm_campaign=19643931773&amp;utm_adgroup=&amp;utm_content=&amp;gclid=CjwKCAiA9NGfBhBvEiwAq5vSy4RMkmIYqDj1OiLtBNxhODrevKBnondnqG0xkkmyDrg0GtS6Ru2UZBoCECUQAvD_BwE&amp;gclsrc=aw.ds</a:t>
            </a:r>
          </a:p>
          <a:p>
            <a:endParaRPr lang="es-CO" dirty="0">
              <a:hlinkClick r:id="rId3"/>
            </a:endParaRPr>
          </a:p>
          <a:p>
            <a:r>
              <a:rPr lang="es-CO" dirty="0">
                <a:hlinkClick r:id="rId3"/>
              </a:rPr>
              <a:t>https://www.markdownguide.org/extended-syntax/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2340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BB69ECC-4F94-8EEF-D561-A9C4837C3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66750"/>
            <a:ext cx="5435600" cy="4030663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0B0ABD8-1101-C0E8-F479-8913F380F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666750"/>
            <a:ext cx="5008563" cy="968375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528301-A9EA-DCBA-5BDA-926D2FA48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1706563"/>
            <a:ext cx="5008563" cy="29908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30D6CA-3A7E-1DF4-A881-EC656C8B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s-CO"/>
              <a:t>Dunder methods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380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the record playing on a turntable">
            <a:extLst>
              <a:ext uri="{FF2B5EF4-FFF2-40B4-BE49-F238E27FC236}">
                <a16:creationId xmlns:a16="http://schemas.microsoft.com/office/drawing/2014/main" id="{21EE6A8A-0D6A-D172-4F7A-0254B0C2E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71CF74-E275-502F-7F83-603BE8B9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BASH</a:t>
            </a:r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513E8EC9-8400-FA7A-A1CF-EA644C0454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071901"/>
              </p:ext>
            </p:extLst>
          </p:nvPr>
        </p:nvGraphicFramePr>
        <p:xfrm>
          <a:off x="838200" y="1825625"/>
          <a:ext cx="488526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6B26E955-7AE1-E6E2-902C-6F568C4EFC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651505"/>
              </p:ext>
            </p:extLst>
          </p:nvPr>
        </p:nvGraphicFramePr>
        <p:xfrm>
          <a:off x="6096000" y="1825625"/>
          <a:ext cx="488526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18855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Git vs GitHub - Demystifying The Differences | Edureka">
            <a:extLst>
              <a:ext uri="{FF2B5EF4-FFF2-40B4-BE49-F238E27FC236}">
                <a16:creationId xmlns:a16="http://schemas.microsoft.com/office/drawing/2014/main" id="{B1ACBD25-AC4A-A245-1FF7-2C1A51C32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" r="-3" b="340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1192125-996E-4D10-DD10-E074A88E37DD}"/>
              </a:ext>
            </a:extLst>
          </p:cNvPr>
          <p:cNvSpPr/>
          <p:nvPr/>
        </p:nvSpPr>
        <p:spPr>
          <a:xfrm>
            <a:off x="9645445" y="0"/>
            <a:ext cx="2227007" cy="9291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437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213AF-81B0-2477-6865-099296331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C48C03-6C46-73B9-B99A-D5EFBBFE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Git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8DEB2E-DB37-7A71-3A55-F350C93D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es-CO" sz="2000" dirty="0">
                <a:solidFill>
                  <a:srgbClr val="FFFFFF"/>
                </a:solidFill>
              </a:rPr>
              <a:t>Protocolo SSH: Método seguro para acceder a servidores remotos</a:t>
            </a:r>
          </a:p>
          <a:p>
            <a:r>
              <a:rPr lang="es-CO" sz="2000" dirty="0">
                <a:solidFill>
                  <a:srgbClr val="FFFFFF"/>
                </a:solidFill>
              </a:rPr>
              <a:t>Repositorio: Carpetas de tu proyecto que son manejadas por control de versiones</a:t>
            </a:r>
          </a:p>
          <a:p>
            <a:r>
              <a:rPr lang="es-CO" sz="2000" dirty="0" err="1">
                <a:solidFill>
                  <a:srgbClr val="FFFFFF"/>
                </a:solidFill>
              </a:rPr>
              <a:t>Fork</a:t>
            </a:r>
            <a:r>
              <a:rPr lang="es-CO" sz="2000" dirty="0">
                <a:solidFill>
                  <a:srgbClr val="FFFFFF"/>
                </a:solidFill>
              </a:rPr>
              <a:t>: La copia de un repositorio con seguimiento del mismo</a:t>
            </a:r>
          </a:p>
          <a:p>
            <a:r>
              <a:rPr lang="es-CO" sz="2000" dirty="0">
                <a:solidFill>
                  <a:srgbClr val="FFFFFF"/>
                </a:solidFill>
              </a:rPr>
              <a:t>Clone: Descargar un repositorio</a:t>
            </a:r>
          </a:p>
          <a:p>
            <a:r>
              <a:rPr lang="es-CO" sz="2000" dirty="0" err="1">
                <a:solidFill>
                  <a:srgbClr val="FFFFFF"/>
                </a:solidFill>
              </a:rPr>
              <a:t>Pull</a:t>
            </a:r>
            <a:r>
              <a:rPr lang="es-CO" sz="2000" dirty="0">
                <a:solidFill>
                  <a:srgbClr val="FFFFFF"/>
                </a:solidFill>
              </a:rPr>
              <a:t> </a:t>
            </a:r>
            <a:r>
              <a:rPr lang="es-CO" sz="2000" dirty="0" err="1">
                <a:solidFill>
                  <a:srgbClr val="FFFFFF"/>
                </a:solidFill>
              </a:rPr>
              <a:t>Request</a:t>
            </a:r>
            <a:r>
              <a:rPr lang="es-CO" sz="2000" dirty="0">
                <a:solidFill>
                  <a:srgbClr val="FFFFFF"/>
                </a:solidFill>
              </a:rPr>
              <a:t>: requerimiento que se le hace al dueño del repositorio para que modifique algo del mismo</a:t>
            </a:r>
          </a:p>
          <a:p>
            <a:r>
              <a:rPr lang="es-CO" sz="2000" dirty="0" err="1">
                <a:solidFill>
                  <a:srgbClr val="FFFFFF"/>
                </a:solidFill>
              </a:rPr>
              <a:t>Hooks</a:t>
            </a:r>
            <a:r>
              <a:rPr lang="es-CO" sz="2000" dirty="0">
                <a:solidFill>
                  <a:srgbClr val="FFFFFF"/>
                </a:solidFill>
              </a:rPr>
              <a:t> / </a:t>
            </a:r>
            <a:r>
              <a:rPr lang="es-CO" sz="2000" dirty="0" err="1">
                <a:solidFill>
                  <a:srgbClr val="FFFFFF"/>
                </a:solidFill>
              </a:rPr>
              <a:t>Actions</a:t>
            </a:r>
            <a:r>
              <a:rPr lang="es-CO" sz="2000" dirty="0">
                <a:solidFill>
                  <a:srgbClr val="FFFFFF"/>
                </a:solidFill>
              </a:rPr>
              <a:t>: Tareas que se ejecutan de forma automática después de ejecutar determinado comando</a:t>
            </a:r>
          </a:p>
        </p:txBody>
      </p:sp>
    </p:spTree>
    <p:extLst>
      <p:ext uri="{BB962C8B-B14F-4D97-AF65-F5344CB8AC3E}">
        <p14:creationId xmlns:p14="http://schemas.microsoft.com/office/powerpoint/2010/main" val="283802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B6E55-95AC-6C92-5C2A-BA8D364F7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780B41-0361-DBBD-13A6-B0B8F636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Comandos de Git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C77E323-4317-DF18-385B-0ED184A66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261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338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Nube - Imagen gratis en Pixabay">
            <a:extLst>
              <a:ext uri="{FF2B5EF4-FFF2-40B4-BE49-F238E27FC236}">
                <a16:creationId xmlns:a16="http://schemas.microsoft.com/office/drawing/2014/main" id="{386B2E11-FB1E-41AF-9620-FBF584E76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448" y="1770214"/>
            <a:ext cx="4576035" cy="342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é es un PC? - VicHaunter.org">
            <a:extLst>
              <a:ext uri="{FF2B5EF4-FFF2-40B4-BE49-F238E27FC236}">
                <a16:creationId xmlns:a16="http://schemas.microsoft.com/office/drawing/2014/main" id="{0318C09A-85F7-4387-95FC-CA2B8BAA6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09" y="396501"/>
            <a:ext cx="4177628" cy="256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dquiere GitHub: de odiar el código abierto, a comprometerse con  su desarrollo » Enrique Dans">
            <a:extLst>
              <a:ext uri="{FF2B5EF4-FFF2-40B4-BE49-F238E27FC236}">
                <a16:creationId xmlns:a16="http://schemas.microsoft.com/office/drawing/2014/main" id="{F08E8F0E-978F-4D9C-A04D-33691A3B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743" y="365125"/>
            <a:ext cx="3084781" cy="227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ta superior mesa de escritorio de oficina de madera. espacio de trabajo  plano | Foto Premium">
            <a:extLst>
              <a:ext uri="{FF2B5EF4-FFF2-40B4-BE49-F238E27FC236}">
                <a16:creationId xmlns:a16="http://schemas.microsoft.com/office/drawing/2014/main" id="{BFBB0BCB-EE2A-49B1-A6B8-84F60300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84" y="2995566"/>
            <a:ext cx="8140241" cy="397192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ED5E1A-3350-4413-B5B5-C9EB58619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63853"/>
            <a:ext cx="2438400" cy="2438400"/>
          </a:xfrm>
          <a:prstGeom prst="rect">
            <a:avLst/>
          </a:prstGeom>
        </p:spPr>
      </p:pic>
      <p:pic>
        <p:nvPicPr>
          <p:cNvPr id="2054" name="Picture 6" descr="Pendiente De Revisión Y Solicitud De Aprobación En Icono De Progreso O El  Botón Fotos, Retratos, Imágenes Y Fotografía De Archivo Libres De Derecho.  Image 23545426.">
            <a:extLst>
              <a:ext uri="{FF2B5EF4-FFF2-40B4-BE49-F238E27FC236}">
                <a16:creationId xmlns:a16="http://schemas.microsoft.com/office/drawing/2014/main" id="{18933FC0-98EF-451D-AFE3-AC89044A1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864" y="3474003"/>
            <a:ext cx="2398118" cy="239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C28577C-315A-43CA-92D4-2BC5582ECBC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2177" y="2958562"/>
            <a:ext cx="3429000" cy="3429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E4C55F2-D6C0-48A2-9FC4-F291A30EAA73}"/>
              </a:ext>
            </a:extLst>
          </p:cNvPr>
          <p:cNvSpPr/>
          <p:nvPr/>
        </p:nvSpPr>
        <p:spPr>
          <a:xfrm>
            <a:off x="0" y="5780782"/>
            <a:ext cx="262614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Espacio de trabajo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924DF6-04F9-4A2E-8B70-87240028A97E}"/>
              </a:ext>
            </a:extLst>
          </p:cNvPr>
          <p:cNvSpPr/>
          <p:nvPr/>
        </p:nvSpPr>
        <p:spPr>
          <a:xfrm>
            <a:off x="2493777" y="5679675"/>
            <a:ext cx="273247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Stagging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Area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C775F8F-7EED-4724-8139-06353A1E2F76}"/>
              </a:ext>
            </a:extLst>
          </p:cNvPr>
          <p:cNvSpPr/>
          <p:nvPr/>
        </p:nvSpPr>
        <p:spPr>
          <a:xfrm>
            <a:off x="5594158" y="5868996"/>
            <a:ext cx="231666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Repositorio Local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E1A919E-05F8-4CC0-83BF-77FB43C8850C}"/>
              </a:ext>
            </a:extLst>
          </p:cNvPr>
          <p:cNvSpPr/>
          <p:nvPr/>
        </p:nvSpPr>
        <p:spPr>
          <a:xfrm>
            <a:off x="9617136" y="2890391"/>
            <a:ext cx="231666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Repositorio Remoto</a:t>
            </a:r>
          </a:p>
        </p:txBody>
      </p:sp>
    </p:spTree>
    <p:extLst>
      <p:ext uri="{BB962C8B-B14F-4D97-AF65-F5344CB8AC3E}">
        <p14:creationId xmlns:p14="http://schemas.microsoft.com/office/powerpoint/2010/main" val="73426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n 72">
            <a:extLst>
              <a:ext uri="{FF2B5EF4-FFF2-40B4-BE49-F238E27FC236}">
                <a16:creationId xmlns:a16="http://schemas.microsoft.com/office/drawing/2014/main" id="{E12CCECD-7BDA-46A7-B10F-869C4E73F7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608594" y="-71864"/>
            <a:ext cx="2910601" cy="1637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6" name="Picture 8" descr="Nube - Imagen gratis en Pixabay">
            <a:extLst>
              <a:ext uri="{FF2B5EF4-FFF2-40B4-BE49-F238E27FC236}">
                <a16:creationId xmlns:a16="http://schemas.microsoft.com/office/drawing/2014/main" id="{386B2E11-FB1E-41AF-9620-FBF584E76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59" y="3136071"/>
            <a:ext cx="2205882" cy="165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é es un PC? - VicHaunter.org">
            <a:extLst>
              <a:ext uri="{FF2B5EF4-FFF2-40B4-BE49-F238E27FC236}">
                <a16:creationId xmlns:a16="http://schemas.microsoft.com/office/drawing/2014/main" id="{0318C09A-85F7-4387-95FC-CA2B8BAA6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77" y="209051"/>
            <a:ext cx="2013830" cy="123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dquiere GitHub: de odiar el código abierto, a comprometerse con  su desarrollo » Enrique Dans">
            <a:extLst>
              <a:ext uri="{FF2B5EF4-FFF2-40B4-BE49-F238E27FC236}">
                <a16:creationId xmlns:a16="http://schemas.microsoft.com/office/drawing/2014/main" id="{F08E8F0E-978F-4D9C-A04D-33691A3B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89" y="2979541"/>
            <a:ext cx="1487022" cy="109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ta superior mesa de escritorio de oficina de madera. espacio de trabajo  plano | Foto Premium">
            <a:extLst>
              <a:ext uri="{FF2B5EF4-FFF2-40B4-BE49-F238E27FC236}">
                <a16:creationId xmlns:a16="http://schemas.microsoft.com/office/drawing/2014/main" id="{BFBB0BCB-EE2A-49B1-A6B8-84F60300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56" y="1444096"/>
            <a:ext cx="3924010" cy="135232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ED5E1A-3350-4413-B5B5-C9EB58619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2" y="1565349"/>
            <a:ext cx="1175433" cy="1175433"/>
          </a:xfrm>
          <a:prstGeom prst="rect">
            <a:avLst/>
          </a:prstGeom>
        </p:spPr>
      </p:pic>
      <p:pic>
        <p:nvPicPr>
          <p:cNvPr id="2054" name="Picture 6" descr="Pendiente De Revisión Y Solicitud De Aprobación En Icono De Progreso O El  Botón Fotos, Retratos, Imágenes Y Fotografía De Archivo Libres De Derecho.  Image 23545426.">
            <a:extLst>
              <a:ext uri="{FF2B5EF4-FFF2-40B4-BE49-F238E27FC236}">
                <a16:creationId xmlns:a16="http://schemas.microsoft.com/office/drawing/2014/main" id="{18933FC0-98EF-451D-AFE3-AC89044A1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89" y="1542252"/>
            <a:ext cx="1156015" cy="11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C28577C-315A-43CA-92D4-2BC5582ECBC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5118" y="1326588"/>
            <a:ext cx="1652953" cy="1652953"/>
          </a:xfrm>
          <a:prstGeom prst="rect">
            <a:avLst/>
          </a:prstGeom>
        </p:spPr>
      </p:pic>
      <p:pic>
        <p:nvPicPr>
          <p:cNvPr id="15" name="Picture 2" descr="Qué es un PC? - VicHaunter.org">
            <a:extLst>
              <a:ext uri="{FF2B5EF4-FFF2-40B4-BE49-F238E27FC236}">
                <a16:creationId xmlns:a16="http://schemas.microsoft.com/office/drawing/2014/main" id="{EF4EFE4D-8D41-4355-A372-2E9D190A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650" y="209051"/>
            <a:ext cx="2013830" cy="123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Vista superior mesa de escritorio de oficina de madera. espacio de trabajo  plano | Foto Premium">
            <a:extLst>
              <a:ext uri="{FF2B5EF4-FFF2-40B4-BE49-F238E27FC236}">
                <a16:creationId xmlns:a16="http://schemas.microsoft.com/office/drawing/2014/main" id="{80F7B91C-A0E0-4D13-B60D-480C8520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929" y="1444096"/>
            <a:ext cx="3924010" cy="135232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33AD994-66E2-4867-B8EC-A9F73A2E9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4717" y="1525281"/>
            <a:ext cx="1175433" cy="1175433"/>
          </a:xfrm>
          <a:prstGeom prst="rect">
            <a:avLst/>
          </a:prstGeom>
        </p:spPr>
      </p:pic>
      <p:pic>
        <p:nvPicPr>
          <p:cNvPr id="18" name="Picture 6" descr="Pendiente De Revisión Y Solicitud De Aprobación En Icono De Progreso O El  Botón Fotos, Retratos, Imágenes Y Fotografía De Archivo Libres De Derecho.  Image 23545426.">
            <a:extLst>
              <a:ext uri="{FF2B5EF4-FFF2-40B4-BE49-F238E27FC236}">
                <a16:creationId xmlns:a16="http://schemas.microsoft.com/office/drawing/2014/main" id="{13BF8313-FD4A-4DF2-B279-CE013682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251" y="1542252"/>
            <a:ext cx="1156015" cy="11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43C192B-D3FE-45E9-8256-F69156CCE82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3978" y="1326587"/>
            <a:ext cx="1652953" cy="1652953"/>
          </a:xfrm>
          <a:prstGeom prst="rect">
            <a:avLst/>
          </a:prstGeom>
        </p:spPr>
      </p:pic>
      <p:pic>
        <p:nvPicPr>
          <p:cNvPr id="20" name="Picture 2" descr="Qué es un PC? - VicHaunter.org">
            <a:extLst>
              <a:ext uri="{FF2B5EF4-FFF2-40B4-BE49-F238E27FC236}">
                <a16:creationId xmlns:a16="http://schemas.microsoft.com/office/drawing/2014/main" id="{4769A267-080D-42C4-A127-402E3CEF3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86" y="4061577"/>
            <a:ext cx="2013830" cy="123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Vista superior mesa de escritorio de oficina de madera. espacio de trabajo  plano | Foto Premium">
            <a:extLst>
              <a:ext uri="{FF2B5EF4-FFF2-40B4-BE49-F238E27FC236}">
                <a16:creationId xmlns:a16="http://schemas.microsoft.com/office/drawing/2014/main" id="{61645F1D-FD55-4EA7-A86C-5120E56D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65" y="5296622"/>
            <a:ext cx="3924010" cy="135232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AC5750F-E1CC-41B6-9785-22B247E50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741" y="5417875"/>
            <a:ext cx="1175433" cy="1175433"/>
          </a:xfrm>
          <a:prstGeom prst="rect">
            <a:avLst/>
          </a:prstGeom>
        </p:spPr>
      </p:pic>
      <p:pic>
        <p:nvPicPr>
          <p:cNvPr id="23" name="Picture 6" descr="Pendiente De Revisión Y Solicitud De Aprobación En Icono De Progreso O El  Botón Fotos, Retratos, Imágenes Y Fotografía De Archivo Libres De Derecho.  Image 23545426.">
            <a:extLst>
              <a:ext uri="{FF2B5EF4-FFF2-40B4-BE49-F238E27FC236}">
                <a16:creationId xmlns:a16="http://schemas.microsoft.com/office/drawing/2014/main" id="{A0165E37-847C-40EA-82DC-F5744DBAF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998" y="5394778"/>
            <a:ext cx="1156015" cy="11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E98BE17-CEDE-48BE-A56D-3817206758F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8427" y="5179114"/>
            <a:ext cx="1652953" cy="1652953"/>
          </a:xfrm>
          <a:prstGeom prst="rect">
            <a:avLst/>
          </a:prstGeom>
        </p:spPr>
      </p:pic>
      <p:pic>
        <p:nvPicPr>
          <p:cNvPr id="25" name="Picture 2" descr="Qué es un PC? - VicHaunter.org">
            <a:extLst>
              <a:ext uri="{FF2B5EF4-FFF2-40B4-BE49-F238E27FC236}">
                <a16:creationId xmlns:a16="http://schemas.microsoft.com/office/drawing/2014/main" id="{BC7FAD2F-5D78-4B24-AE58-7E0E32747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75" y="4061577"/>
            <a:ext cx="2013830" cy="123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Vista superior mesa de escritorio de oficina de madera. espacio de trabajo  plano | Foto Premium">
            <a:extLst>
              <a:ext uri="{FF2B5EF4-FFF2-40B4-BE49-F238E27FC236}">
                <a16:creationId xmlns:a16="http://schemas.microsoft.com/office/drawing/2014/main" id="{FC787E70-F29E-40E8-8702-F467E954C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954" y="5296622"/>
            <a:ext cx="3924010" cy="135232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B50A2E8B-B753-4412-9BAA-CC3A5A070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8051" y="5443806"/>
            <a:ext cx="1175433" cy="1175433"/>
          </a:xfrm>
          <a:prstGeom prst="rect">
            <a:avLst/>
          </a:prstGeom>
        </p:spPr>
      </p:pic>
      <p:pic>
        <p:nvPicPr>
          <p:cNvPr id="28" name="Picture 6" descr="Pendiente De Revisión Y Solicitud De Aprobación En Icono De Progreso O El  Botón Fotos, Retratos, Imágenes Y Fotografía De Archivo Libres De Derecho.  Image 23545426.">
            <a:extLst>
              <a:ext uri="{FF2B5EF4-FFF2-40B4-BE49-F238E27FC236}">
                <a16:creationId xmlns:a16="http://schemas.microsoft.com/office/drawing/2014/main" id="{FB74F64F-0022-4464-BB26-6E6AFAE4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120" y="5388196"/>
            <a:ext cx="1156015" cy="11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D21FC0FD-6889-4E99-8353-C719433C4D7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8683" y="5205047"/>
            <a:ext cx="1652953" cy="165295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182E5177-C19A-4190-8688-ADC4769A7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5706" y="219122"/>
            <a:ext cx="973566" cy="973566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43A6E434-58E0-4A95-BF9B-FBF64C2E189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399" y="185201"/>
            <a:ext cx="1071562" cy="1071562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7BDEDECE-61AF-4709-829B-8CDED76CD6D1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5352489" y="1192688"/>
            <a:ext cx="516832" cy="177896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F2E72541-6866-4950-B99E-0729C7C56A13}"/>
              </a:ext>
            </a:extLst>
          </p:cNvPr>
          <p:cNvCxnSpPr>
            <a:cxnSpLocks/>
            <a:stCxn id="6" idx="3"/>
            <a:endCxn id="2052" idx="1"/>
          </p:cNvCxnSpPr>
          <p:nvPr/>
        </p:nvCxnSpPr>
        <p:spPr>
          <a:xfrm>
            <a:off x="4308071" y="2153065"/>
            <a:ext cx="1044418" cy="137393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F49C7464-4316-48D0-9EF1-21A1B68F3E89}"/>
              </a:ext>
            </a:extLst>
          </p:cNvPr>
          <p:cNvCxnSpPr>
            <a:cxnSpLocks/>
            <a:stCxn id="21" idx="3"/>
            <a:endCxn id="2052" idx="1"/>
          </p:cNvCxnSpPr>
          <p:nvPr/>
        </p:nvCxnSpPr>
        <p:spPr>
          <a:xfrm flipV="1">
            <a:off x="4511575" y="3526997"/>
            <a:ext cx="840914" cy="2445789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recto de flecha 49">
            <a:extLst>
              <a:ext uri="{FF2B5EF4-FFF2-40B4-BE49-F238E27FC236}">
                <a16:creationId xmlns:a16="http://schemas.microsoft.com/office/drawing/2014/main" id="{EEDA7D35-C15C-4F70-BA5F-3FA8B0AB23A1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6856101" y="3443778"/>
            <a:ext cx="942582" cy="2587747"/>
          </a:xfrm>
          <a:prstGeom prst="curvedConnector2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ctor recto de flecha 47">
            <a:extLst>
              <a:ext uri="{FF2B5EF4-FFF2-40B4-BE49-F238E27FC236}">
                <a16:creationId xmlns:a16="http://schemas.microsoft.com/office/drawing/2014/main" id="{76467AE4-9033-4C05-9A05-EA525378D96D}"/>
              </a:ext>
            </a:extLst>
          </p:cNvPr>
          <p:cNvCxnSpPr>
            <a:cxnSpLocks/>
            <a:stCxn id="19" idx="1"/>
            <a:endCxn id="2052" idx="3"/>
          </p:cNvCxnSpPr>
          <p:nvPr/>
        </p:nvCxnSpPr>
        <p:spPr>
          <a:xfrm rot="10800000" flipV="1">
            <a:off x="6839512" y="2153063"/>
            <a:ext cx="1074467" cy="1373933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3185B432-C393-4349-AF4D-79E69BC227B5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6305859" y="1256763"/>
            <a:ext cx="463321" cy="172277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6" name="Gráfico 65" descr="Chica que lleva capa">
            <a:extLst>
              <a:ext uri="{FF2B5EF4-FFF2-40B4-BE49-F238E27FC236}">
                <a16:creationId xmlns:a16="http://schemas.microsoft.com/office/drawing/2014/main" id="{1326AC63-C2B6-4DAF-8728-0A6F0377CB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276" y="4737652"/>
            <a:ext cx="796337" cy="1652400"/>
          </a:xfrm>
          <a:prstGeom prst="rect">
            <a:avLst/>
          </a:prstGeom>
        </p:spPr>
      </p:pic>
      <p:pic>
        <p:nvPicPr>
          <p:cNvPr id="68" name="Gráfico 67" descr="Chica con collar">
            <a:extLst>
              <a:ext uri="{FF2B5EF4-FFF2-40B4-BE49-F238E27FC236}">
                <a16:creationId xmlns:a16="http://schemas.microsoft.com/office/drawing/2014/main" id="{1BB1BEF7-9F35-4139-9139-A8377272C4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1574045" y="826573"/>
            <a:ext cx="494277" cy="1652400"/>
          </a:xfrm>
          <a:prstGeom prst="rect">
            <a:avLst/>
          </a:prstGeom>
        </p:spPr>
      </p:pic>
      <p:pic>
        <p:nvPicPr>
          <p:cNvPr id="70" name="Gráfico 69" descr="Hombre sosteniendo una taza">
            <a:extLst>
              <a:ext uri="{FF2B5EF4-FFF2-40B4-BE49-F238E27FC236}">
                <a16:creationId xmlns:a16="http://schemas.microsoft.com/office/drawing/2014/main" id="{ABCC7EA6-2A6A-4C50-B23B-79E7AE4F3E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1396629" y="4617606"/>
            <a:ext cx="731150" cy="1652400"/>
          </a:xfrm>
          <a:prstGeom prst="rect">
            <a:avLst/>
          </a:prstGeom>
        </p:spPr>
      </p:pic>
      <p:pic>
        <p:nvPicPr>
          <p:cNvPr id="72" name="Gráfico 71" descr="Un hombre saludando">
            <a:extLst>
              <a:ext uri="{FF2B5EF4-FFF2-40B4-BE49-F238E27FC236}">
                <a16:creationId xmlns:a16="http://schemas.microsoft.com/office/drawing/2014/main" id="{2357C05E-55A8-4177-9F60-6E0C0BDF8C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7992" y="826573"/>
            <a:ext cx="539529" cy="16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59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704</Words>
  <Application>Microsoft Macintosh PowerPoint</Application>
  <PresentationFormat>Panorámica</PresentationFormat>
  <Paragraphs>173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Source Sans Pro</vt:lpstr>
      <vt:lpstr>Tema de Office</vt:lpstr>
      <vt:lpstr>Presentación de PowerPoint</vt:lpstr>
      <vt:lpstr>Presentación de PowerPoint</vt:lpstr>
      <vt:lpstr>Presentación de PowerPoint</vt:lpstr>
      <vt:lpstr>BASH</vt:lpstr>
      <vt:lpstr>Presentación de PowerPoint</vt:lpstr>
      <vt:lpstr>Git</vt:lpstr>
      <vt:lpstr>Comandos de Git</vt:lpstr>
      <vt:lpstr>Presentación de PowerPoint</vt:lpstr>
      <vt:lpstr>Presentación de PowerPoint</vt:lpstr>
      <vt:lpstr>Cónfigurar GIT</vt:lpstr>
      <vt:lpstr>Creando llaves de acceso</vt:lpstr>
      <vt:lpstr>Creando llaves de acceso</vt:lpstr>
      <vt:lpstr>RAMAS</vt:lpstr>
      <vt:lpstr>Presentación de PowerPoint</vt:lpstr>
      <vt:lpstr>Presentación de PowerPoint</vt:lpstr>
      <vt:lpstr>Unir ramas</vt:lpstr>
      <vt:lpstr>Presentación de PowerPoint</vt:lpstr>
      <vt:lpstr>Fork, origin, upstream</vt:lpstr>
      <vt:lpstr>Presentación de PowerPoint</vt:lpstr>
      <vt:lpstr>Ignorar archivos</vt:lpstr>
      <vt:lpstr>Presentación de PowerPoint</vt:lpstr>
      <vt:lpstr>Modificar un commit</vt:lpstr>
      <vt:lpstr>Presentación de PowerPoint</vt:lpstr>
      <vt:lpstr>Organizaciones y tabajo en equipo</vt:lpstr>
      <vt:lpstr>Presentación de PowerPoint</vt:lpstr>
      <vt:lpstr>Montar Proyecto en Git</vt:lpstr>
      <vt:lpstr>Entorno virtual</vt:lpstr>
      <vt:lpstr>Crear y activar entornos virtuales</vt:lpstr>
      <vt:lpstr>README &amp; GitHub Actions</vt:lpstr>
      <vt:lpstr>Markdown</vt:lpstr>
      <vt:lpstr>Dunder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Echeverri Arteaga</dc:creator>
  <cp:lastModifiedBy>Santiago Echeverri Arteaga</cp:lastModifiedBy>
  <cp:revision>11</cp:revision>
  <dcterms:created xsi:type="dcterms:W3CDTF">2022-07-11T23:00:20Z</dcterms:created>
  <dcterms:modified xsi:type="dcterms:W3CDTF">2023-02-21T16:19:44Z</dcterms:modified>
</cp:coreProperties>
</file>